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10" r:id="rId1"/>
  </p:sldMasterIdLst>
  <p:sldIdLst>
    <p:sldId id="260" r:id="rId2"/>
    <p:sldId id="261" r:id="rId3"/>
  </p:sldIdLst>
  <p:sldSz cx="27432000" cy="48744188"/>
  <p:notesSz cx="6858000" cy="9144000"/>
  <p:embeddedFontLst>
    <p:embeddedFont>
      <p:font typeface="Bodoni MT" panose="02070603080606020203" pitchFamily="18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3791"/>
    <a:srgbClr val="6D5797"/>
    <a:srgbClr val="312E5D"/>
    <a:srgbClr val="FFFFFF"/>
    <a:srgbClr val="C7C7E3"/>
    <a:srgbClr val="4485C5"/>
    <a:srgbClr val="0B3041"/>
    <a:srgbClr val="191E23"/>
    <a:srgbClr val="2023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84" autoAdjust="0"/>
    <p:restoredTop sz="94660"/>
  </p:normalViewPr>
  <p:slideViewPr>
    <p:cSldViewPr snapToGrid="0">
      <p:cViewPr>
        <p:scale>
          <a:sx n="40" d="100"/>
          <a:sy n="40" d="100"/>
        </p:scale>
        <p:origin x="1494" y="30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7977351"/>
            <a:ext cx="23317200" cy="16970199"/>
          </a:xfrm>
        </p:spPr>
        <p:txBody>
          <a:bodyPr anchor="b"/>
          <a:lstStyle>
            <a:lvl1pPr algn="ctr">
              <a:defRPr sz="18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0" y="25601985"/>
            <a:ext cx="20574000" cy="11768559"/>
          </a:xfrm>
        </p:spPr>
        <p:txBody>
          <a:bodyPr/>
          <a:lstStyle>
            <a:lvl1pPr marL="0" indent="0" algn="ctr">
              <a:buNone/>
              <a:defRPr sz="7200"/>
            </a:lvl1pPr>
            <a:lvl2pPr marL="1371600" indent="0" algn="ctr">
              <a:buNone/>
              <a:defRPr sz="6000"/>
            </a:lvl2pPr>
            <a:lvl3pPr marL="2743200" indent="0" algn="ctr">
              <a:buNone/>
              <a:defRPr sz="5400"/>
            </a:lvl3pPr>
            <a:lvl4pPr marL="4114800" indent="0" algn="ctr">
              <a:buNone/>
              <a:defRPr sz="4800"/>
            </a:lvl4pPr>
            <a:lvl5pPr marL="5486400" indent="0" algn="ctr">
              <a:buNone/>
              <a:defRPr sz="4800"/>
            </a:lvl5pPr>
            <a:lvl6pPr marL="6858000" indent="0" algn="ctr">
              <a:buNone/>
              <a:defRPr sz="4800"/>
            </a:lvl6pPr>
            <a:lvl7pPr marL="8229600" indent="0" algn="ctr">
              <a:buNone/>
              <a:defRPr sz="4800"/>
            </a:lvl7pPr>
            <a:lvl8pPr marL="9601200" indent="0" algn="ctr">
              <a:buNone/>
              <a:defRPr sz="4800"/>
            </a:lvl8pPr>
            <a:lvl9pPr marL="10972800" indent="0" algn="ctr">
              <a:buNone/>
              <a:defRPr sz="48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A17B-9982-49CD-A87C-F169C073BD61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014E-C3B8-4990-973B-D2B7360D55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3481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A17B-9982-49CD-A87C-F169C073BD61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014E-C3B8-4990-973B-D2B7360D55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2729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664" y="12152211"/>
            <a:ext cx="23660100" cy="20276225"/>
          </a:xfrm>
        </p:spPr>
        <p:txBody>
          <a:bodyPr anchor="b"/>
          <a:lstStyle>
            <a:lvl1pPr>
              <a:defRPr sz="18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1664" y="32620256"/>
            <a:ext cx="23660100" cy="10662788"/>
          </a:xfrm>
        </p:spPr>
        <p:txBody>
          <a:bodyPr/>
          <a:lstStyle>
            <a:lvl1pPr marL="0" indent="0">
              <a:buNone/>
              <a:defRPr sz="7200">
                <a:solidFill>
                  <a:schemeClr val="tx1">
                    <a:tint val="82000"/>
                  </a:schemeClr>
                </a:solidFill>
              </a:defRPr>
            </a:lvl1pPr>
            <a:lvl2pPr marL="137160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2pPr>
            <a:lvl3pPr marL="2743200" indent="0">
              <a:buNone/>
              <a:defRPr sz="5400">
                <a:solidFill>
                  <a:schemeClr val="tx1">
                    <a:tint val="82000"/>
                  </a:schemeClr>
                </a:solidFill>
              </a:defRPr>
            </a:lvl3pPr>
            <a:lvl4pPr marL="4114800" indent="0">
              <a:buNone/>
              <a:defRPr sz="4800">
                <a:solidFill>
                  <a:schemeClr val="tx1">
                    <a:tint val="82000"/>
                  </a:schemeClr>
                </a:solidFill>
              </a:defRPr>
            </a:lvl4pPr>
            <a:lvl5pPr marL="5486400" indent="0">
              <a:buNone/>
              <a:defRPr sz="4800">
                <a:solidFill>
                  <a:schemeClr val="tx1">
                    <a:tint val="82000"/>
                  </a:schemeClr>
                </a:solidFill>
              </a:defRPr>
            </a:lvl5pPr>
            <a:lvl6pPr marL="6858000" indent="0">
              <a:buNone/>
              <a:defRPr sz="4800">
                <a:solidFill>
                  <a:schemeClr val="tx1">
                    <a:tint val="82000"/>
                  </a:schemeClr>
                </a:solidFill>
              </a:defRPr>
            </a:lvl6pPr>
            <a:lvl7pPr marL="8229600" indent="0">
              <a:buNone/>
              <a:defRPr sz="4800">
                <a:solidFill>
                  <a:schemeClr val="tx1">
                    <a:tint val="82000"/>
                  </a:schemeClr>
                </a:solidFill>
              </a:defRPr>
            </a:lvl7pPr>
            <a:lvl8pPr marL="9601200" indent="0">
              <a:buNone/>
              <a:defRPr sz="4800">
                <a:solidFill>
                  <a:schemeClr val="tx1">
                    <a:tint val="82000"/>
                  </a:schemeClr>
                </a:solidFill>
              </a:defRPr>
            </a:lvl8pPr>
            <a:lvl9pPr marL="10972800" indent="0">
              <a:buNone/>
              <a:defRPr sz="48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A17B-9982-49CD-A87C-F169C073BD61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014E-C3B8-4990-973B-D2B7360D55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9349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5950" y="12975883"/>
            <a:ext cx="11658600" cy="3092774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7450" y="12975883"/>
            <a:ext cx="11658600" cy="3092774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A17B-9982-49CD-A87C-F169C073BD61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014E-C3B8-4990-973B-D2B7360D55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2388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523" y="2595187"/>
            <a:ext cx="23660100" cy="942162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9526" y="11949100"/>
            <a:ext cx="11605020" cy="5856069"/>
          </a:xfrm>
        </p:spPr>
        <p:txBody>
          <a:bodyPr anchor="b"/>
          <a:lstStyle>
            <a:lvl1pPr marL="0" indent="0">
              <a:buNone/>
              <a:defRPr sz="7200" b="1"/>
            </a:lvl1pPr>
            <a:lvl2pPr marL="1371600" indent="0">
              <a:buNone/>
              <a:defRPr sz="6000" b="1"/>
            </a:lvl2pPr>
            <a:lvl3pPr marL="2743200" indent="0">
              <a:buNone/>
              <a:defRPr sz="5400" b="1"/>
            </a:lvl3pPr>
            <a:lvl4pPr marL="4114800" indent="0">
              <a:buNone/>
              <a:defRPr sz="4800" b="1"/>
            </a:lvl4pPr>
            <a:lvl5pPr marL="5486400" indent="0">
              <a:buNone/>
              <a:defRPr sz="4800" b="1"/>
            </a:lvl5pPr>
            <a:lvl6pPr marL="6858000" indent="0">
              <a:buNone/>
              <a:defRPr sz="4800" b="1"/>
            </a:lvl6pPr>
            <a:lvl7pPr marL="8229600" indent="0">
              <a:buNone/>
              <a:defRPr sz="4800" b="1"/>
            </a:lvl7pPr>
            <a:lvl8pPr marL="9601200" indent="0">
              <a:buNone/>
              <a:defRPr sz="4800" b="1"/>
            </a:lvl8pPr>
            <a:lvl9pPr marL="10972800" indent="0">
              <a:buNone/>
              <a:defRPr sz="48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9526" y="17805169"/>
            <a:ext cx="11605020" cy="26188721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887452" y="11949100"/>
            <a:ext cx="11662173" cy="5856069"/>
          </a:xfrm>
        </p:spPr>
        <p:txBody>
          <a:bodyPr anchor="b"/>
          <a:lstStyle>
            <a:lvl1pPr marL="0" indent="0">
              <a:buNone/>
              <a:defRPr sz="7200" b="1"/>
            </a:lvl1pPr>
            <a:lvl2pPr marL="1371600" indent="0">
              <a:buNone/>
              <a:defRPr sz="6000" b="1"/>
            </a:lvl2pPr>
            <a:lvl3pPr marL="2743200" indent="0">
              <a:buNone/>
              <a:defRPr sz="5400" b="1"/>
            </a:lvl3pPr>
            <a:lvl4pPr marL="4114800" indent="0">
              <a:buNone/>
              <a:defRPr sz="4800" b="1"/>
            </a:lvl4pPr>
            <a:lvl5pPr marL="5486400" indent="0">
              <a:buNone/>
              <a:defRPr sz="4800" b="1"/>
            </a:lvl5pPr>
            <a:lvl6pPr marL="6858000" indent="0">
              <a:buNone/>
              <a:defRPr sz="4800" b="1"/>
            </a:lvl6pPr>
            <a:lvl7pPr marL="8229600" indent="0">
              <a:buNone/>
              <a:defRPr sz="4800" b="1"/>
            </a:lvl7pPr>
            <a:lvl8pPr marL="9601200" indent="0">
              <a:buNone/>
              <a:defRPr sz="4800" b="1"/>
            </a:lvl8pPr>
            <a:lvl9pPr marL="10972800" indent="0">
              <a:buNone/>
              <a:defRPr sz="48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887452" y="17805169"/>
            <a:ext cx="11662173" cy="26188721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A17B-9982-49CD-A87C-F169C073BD61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014E-C3B8-4990-973B-D2B7360D55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1966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A17B-9982-49CD-A87C-F169C073BD61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014E-C3B8-4990-973B-D2B7360D55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7731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E80E0D81-8770-4AD4-FC0C-60AFBF3D24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" y="0"/>
            <a:ext cx="27418606" cy="4874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190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523" y="3249612"/>
            <a:ext cx="8847534" cy="11373644"/>
          </a:xfrm>
        </p:spPr>
        <p:txBody>
          <a:bodyPr anchor="b"/>
          <a:lstStyle>
            <a:lvl1pPr>
              <a:defRPr sz="96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62173" y="7018271"/>
            <a:ext cx="13887450" cy="34639967"/>
          </a:xfrm>
        </p:spPr>
        <p:txBody>
          <a:bodyPr anchor="t"/>
          <a:lstStyle>
            <a:lvl1pPr marL="0" indent="0">
              <a:buNone/>
              <a:defRPr sz="9600"/>
            </a:lvl1pPr>
            <a:lvl2pPr marL="1371600" indent="0">
              <a:buNone/>
              <a:defRPr sz="8400"/>
            </a:lvl2pPr>
            <a:lvl3pPr marL="2743200" indent="0">
              <a:buNone/>
              <a:defRPr sz="7200"/>
            </a:lvl3pPr>
            <a:lvl4pPr marL="4114800" indent="0">
              <a:buNone/>
              <a:defRPr sz="6000"/>
            </a:lvl4pPr>
            <a:lvl5pPr marL="5486400" indent="0">
              <a:buNone/>
              <a:defRPr sz="6000"/>
            </a:lvl5pPr>
            <a:lvl6pPr marL="6858000" indent="0">
              <a:buNone/>
              <a:defRPr sz="6000"/>
            </a:lvl6pPr>
            <a:lvl7pPr marL="8229600" indent="0">
              <a:buNone/>
              <a:defRPr sz="6000"/>
            </a:lvl7pPr>
            <a:lvl8pPr marL="9601200" indent="0">
              <a:buNone/>
              <a:defRPr sz="6000"/>
            </a:lvl8pPr>
            <a:lvl9pPr marL="10972800" indent="0">
              <a:buNone/>
              <a:defRPr sz="6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9523" y="14623257"/>
            <a:ext cx="8847534" cy="27091391"/>
          </a:xfrm>
        </p:spPr>
        <p:txBody>
          <a:bodyPr/>
          <a:lstStyle>
            <a:lvl1pPr marL="0" indent="0">
              <a:buNone/>
              <a:defRPr sz="4800"/>
            </a:lvl1pPr>
            <a:lvl2pPr marL="1371600" indent="0">
              <a:buNone/>
              <a:defRPr sz="4200"/>
            </a:lvl2pPr>
            <a:lvl3pPr marL="2743200" indent="0">
              <a:buNone/>
              <a:defRPr sz="3600"/>
            </a:lvl3pPr>
            <a:lvl4pPr marL="4114800" indent="0">
              <a:buNone/>
              <a:defRPr sz="3000"/>
            </a:lvl4pPr>
            <a:lvl5pPr marL="5486400" indent="0">
              <a:buNone/>
              <a:defRPr sz="3000"/>
            </a:lvl5pPr>
            <a:lvl6pPr marL="6858000" indent="0">
              <a:buNone/>
              <a:defRPr sz="3000"/>
            </a:lvl6pPr>
            <a:lvl7pPr marL="8229600" indent="0">
              <a:buNone/>
              <a:defRPr sz="3000"/>
            </a:lvl7pPr>
            <a:lvl8pPr marL="9601200" indent="0">
              <a:buNone/>
              <a:defRPr sz="3000"/>
            </a:lvl8pPr>
            <a:lvl9pPr marL="10972800" indent="0">
              <a:buNone/>
              <a:defRPr sz="3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A17B-9982-49CD-A87C-F169C073BD61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014E-C3B8-4990-973B-D2B7360D55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5231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A17B-9982-49CD-A87C-F169C073BD61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014E-C3B8-4990-973B-D2B7360D55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3994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9631027" y="2595177"/>
            <a:ext cx="5915025" cy="4130844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85952" y="2595177"/>
            <a:ext cx="17402175" cy="4130844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A17B-9982-49CD-A87C-F169C073BD61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014E-C3B8-4990-973B-D2B7360D55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5275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85950" y="2595187"/>
            <a:ext cx="23660100" cy="9421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5950" y="12975883"/>
            <a:ext cx="23660100" cy="30927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85950" y="45178651"/>
            <a:ext cx="6172200" cy="25951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76A17B-9982-49CD-A87C-F169C073BD61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086850" y="45178651"/>
            <a:ext cx="9258300" cy="25951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373850" y="45178651"/>
            <a:ext cx="6172200" cy="25951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D2014E-C3B8-4990-973B-D2B7360D55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55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8" r:id="rId7"/>
    <p:sldLayoutId id="2147483719" r:id="rId8"/>
    <p:sldLayoutId id="2147483720" r:id="rId9"/>
    <p:sldLayoutId id="2147483721" r:id="rId10"/>
  </p:sldLayoutIdLst>
  <p:txStyles>
    <p:titleStyle>
      <a:lvl1pPr algn="l" defTabSz="2743200" rtl="0" eaLnBrk="1" latinLnBrk="1" hangingPunct="1">
        <a:lnSpc>
          <a:spcPct val="90000"/>
        </a:lnSpc>
        <a:spcBef>
          <a:spcPct val="0"/>
        </a:spcBef>
        <a:buNone/>
        <a:defRPr sz="1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5800" indent="-685800" algn="l" defTabSz="2743200" rtl="0" eaLnBrk="1" latinLnBrk="1" hangingPunct="1">
        <a:lnSpc>
          <a:spcPct val="90000"/>
        </a:lnSpc>
        <a:spcBef>
          <a:spcPts val="30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1pPr>
      <a:lvl2pPr marL="2057400" indent="-685800" algn="l" defTabSz="2743200" rtl="0" eaLnBrk="1" latinLnBrk="1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0" indent="-685800" algn="l" defTabSz="2743200" rtl="0" eaLnBrk="1" latinLnBrk="1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800600" indent="-685800" algn="l" defTabSz="2743200" rtl="0" eaLnBrk="1" latinLnBrk="1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4pPr>
      <a:lvl5pPr marL="6172200" indent="-685800" algn="l" defTabSz="2743200" rtl="0" eaLnBrk="1" latinLnBrk="1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5pPr>
      <a:lvl6pPr marL="7543800" indent="-685800" algn="l" defTabSz="2743200" rtl="0" eaLnBrk="1" latinLnBrk="1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6pPr>
      <a:lvl7pPr marL="8915400" indent="-685800" algn="l" defTabSz="2743200" rtl="0" eaLnBrk="1" latinLnBrk="1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7pPr>
      <a:lvl8pPr marL="10287000" indent="-685800" algn="l" defTabSz="2743200" rtl="0" eaLnBrk="1" latinLnBrk="1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8pPr>
      <a:lvl9pPr marL="11658600" indent="-685800" algn="l" defTabSz="2743200" rtl="0" eaLnBrk="1" latinLnBrk="1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743200" rtl="0" eaLnBrk="1" latinLnBrk="1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algn="l" defTabSz="2743200" rtl="0" eaLnBrk="1" latinLnBrk="1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algn="l" defTabSz="2743200" rtl="0" eaLnBrk="1" latinLnBrk="1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3pPr>
      <a:lvl4pPr marL="4114800" algn="l" defTabSz="2743200" rtl="0" eaLnBrk="1" latinLnBrk="1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0" algn="l" defTabSz="2743200" rtl="0" eaLnBrk="1" latinLnBrk="1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5pPr>
      <a:lvl6pPr marL="6858000" algn="l" defTabSz="2743200" rtl="0" eaLnBrk="1" latinLnBrk="1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6pPr>
      <a:lvl7pPr marL="8229600" algn="l" defTabSz="2743200" rtl="0" eaLnBrk="1" latinLnBrk="1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7pPr>
      <a:lvl8pPr marL="9601200" algn="l" defTabSz="2743200" rtl="0" eaLnBrk="1" latinLnBrk="1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8pPr>
      <a:lvl9pPr marL="10972800" algn="l" defTabSz="2743200" rtl="0" eaLnBrk="1" latinLnBrk="1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696D90F7-4FFC-A348-55CA-45AA594B274F}"/>
              </a:ext>
            </a:extLst>
          </p:cNvPr>
          <p:cNvSpPr/>
          <p:nvPr/>
        </p:nvSpPr>
        <p:spPr>
          <a:xfrm>
            <a:off x="0" y="9783506"/>
            <a:ext cx="27432000" cy="38960682"/>
          </a:xfrm>
          <a:prstGeom prst="rect">
            <a:avLst/>
          </a:prstGeom>
          <a:gradFill>
            <a:gsLst>
              <a:gs pos="13000">
                <a:srgbClr val="C7C7E3"/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85A4EF09-7C17-4F17-43CB-E1738AF37EBC}"/>
              </a:ext>
            </a:extLst>
          </p:cNvPr>
          <p:cNvSpPr/>
          <p:nvPr/>
        </p:nvSpPr>
        <p:spPr>
          <a:xfrm>
            <a:off x="0" y="3816038"/>
            <a:ext cx="27432000" cy="5989864"/>
          </a:xfrm>
          <a:prstGeom prst="rect">
            <a:avLst/>
          </a:prstGeom>
          <a:gradFill>
            <a:gsLst>
              <a:gs pos="13000">
                <a:srgbClr val="553791"/>
              </a:gs>
              <a:gs pos="100000">
                <a:srgbClr val="4485C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A368BAC-BE3B-20D7-DB0C-876FEB014FC2}"/>
              </a:ext>
            </a:extLst>
          </p:cNvPr>
          <p:cNvSpPr/>
          <p:nvPr/>
        </p:nvSpPr>
        <p:spPr>
          <a:xfrm>
            <a:off x="0" y="47276940"/>
            <a:ext cx="27432000" cy="1467249"/>
          </a:xfrm>
          <a:prstGeom prst="rect">
            <a:avLst/>
          </a:prstGeom>
          <a:gradFill>
            <a:gsLst>
              <a:gs pos="0">
                <a:srgbClr val="312E5D"/>
              </a:gs>
              <a:gs pos="96000">
                <a:srgbClr val="6D579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CDD7F03C-2C25-C2FC-6272-2940CA8B7BB5}"/>
              </a:ext>
            </a:extLst>
          </p:cNvPr>
          <p:cNvSpPr/>
          <p:nvPr/>
        </p:nvSpPr>
        <p:spPr>
          <a:xfrm>
            <a:off x="16040100" y="7940779"/>
            <a:ext cx="10744200" cy="12573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C85BDF-7918-F3F9-81A2-7A8F0959D6A6}"/>
              </a:ext>
            </a:extLst>
          </p:cNvPr>
          <p:cNvSpPr txBox="1"/>
          <p:nvPr/>
        </p:nvSpPr>
        <p:spPr>
          <a:xfrm>
            <a:off x="1327356" y="4450350"/>
            <a:ext cx="597349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0" b="1" dirty="0">
                <a:solidFill>
                  <a:schemeClr val="bg1"/>
                </a:solidFill>
                <a:latin typeface="Bodoni MT" panose="02070603080606020203" pitchFamily="18" charset="0"/>
              </a:rPr>
              <a:t>Abstract Title</a:t>
            </a:r>
            <a:endParaRPr lang="ko-KR" altLang="en-US" sz="8800" b="1" dirty="0">
              <a:solidFill>
                <a:schemeClr val="bg1"/>
              </a:solidFill>
              <a:latin typeface="Bodoni MT" panose="020706030806060202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18869D-F9B8-6656-2931-E4725FEEFCAC}"/>
              </a:ext>
            </a:extLst>
          </p:cNvPr>
          <p:cNvSpPr txBox="1"/>
          <p:nvPr/>
        </p:nvSpPr>
        <p:spPr>
          <a:xfrm>
            <a:off x="1327356" y="7518893"/>
            <a:ext cx="563468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spc="-150" dirty="0">
                <a:solidFill>
                  <a:schemeClr val="bg1"/>
                </a:solidFill>
                <a:latin typeface="Bodoni MT" panose="02070603080606020203" pitchFamily="18" charset="0"/>
              </a:rPr>
              <a:t>Authors</a:t>
            </a:r>
          </a:p>
          <a:p>
            <a:r>
              <a:rPr lang="en-US" altLang="ko-KR" sz="4000" spc="-150" dirty="0">
                <a:solidFill>
                  <a:schemeClr val="bg1"/>
                </a:solidFill>
                <a:latin typeface="Bodoni MT" panose="02070603080606020203" pitchFamily="18" charset="0"/>
              </a:rPr>
              <a:t>Institutions and Affiliations</a:t>
            </a:r>
            <a:endParaRPr lang="ko-KR" altLang="en-US" sz="4000" spc="-150" dirty="0">
              <a:solidFill>
                <a:schemeClr val="bg1"/>
              </a:solidFill>
              <a:latin typeface="Bodoni MT" panose="02070603080606020203" pitchFamily="18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696DB2DC-4147-C2C8-ACBE-621A427FDBA1}"/>
              </a:ext>
            </a:extLst>
          </p:cNvPr>
          <p:cNvSpPr/>
          <p:nvPr/>
        </p:nvSpPr>
        <p:spPr>
          <a:xfrm>
            <a:off x="647700" y="10224397"/>
            <a:ext cx="26136600" cy="5989864"/>
          </a:xfrm>
          <a:prstGeom prst="roundRect">
            <a:avLst>
              <a:gd name="adj" fmla="val 115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3BF79D51-693D-7C3C-7E13-C04B96EAF521}"/>
              </a:ext>
            </a:extLst>
          </p:cNvPr>
          <p:cNvSpPr/>
          <p:nvPr/>
        </p:nvSpPr>
        <p:spPr>
          <a:xfrm>
            <a:off x="647700" y="16739496"/>
            <a:ext cx="12801600" cy="30012209"/>
          </a:xfrm>
          <a:prstGeom prst="roundRect">
            <a:avLst>
              <a:gd name="adj" fmla="val 592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81C1078A-E445-3B06-0E82-D2ED52AA8CA4}"/>
              </a:ext>
            </a:extLst>
          </p:cNvPr>
          <p:cNvSpPr/>
          <p:nvPr/>
        </p:nvSpPr>
        <p:spPr>
          <a:xfrm>
            <a:off x="13982700" y="16739496"/>
            <a:ext cx="12801600" cy="30012209"/>
          </a:xfrm>
          <a:prstGeom prst="roundRect">
            <a:avLst>
              <a:gd name="adj" fmla="val 562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8CA443-D711-BE2F-EE51-117ABA2BB505}"/>
              </a:ext>
            </a:extLst>
          </p:cNvPr>
          <p:cNvSpPr txBox="1"/>
          <p:nvPr/>
        </p:nvSpPr>
        <p:spPr>
          <a:xfrm>
            <a:off x="18790874" y="8437830"/>
            <a:ext cx="55448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400" baseline="30000" dirty="0"/>
              <a:t>This could be a for any logo</a:t>
            </a:r>
            <a:endParaRPr lang="ko-KR" altLang="en-US" sz="5400" baseline="30000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BD13EE61-3F91-7235-D94E-402B2F52064C}"/>
              </a:ext>
            </a:extLst>
          </p:cNvPr>
          <p:cNvSpPr/>
          <p:nvPr/>
        </p:nvSpPr>
        <p:spPr>
          <a:xfrm>
            <a:off x="16040100" y="4277032"/>
            <a:ext cx="10744200" cy="3401802"/>
          </a:xfrm>
          <a:prstGeom prst="roundRect">
            <a:avLst>
              <a:gd name="adj" fmla="val 189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7B1631-8CC5-77A5-BC7F-8934AB6896D8}"/>
              </a:ext>
            </a:extLst>
          </p:cNvPr>
          <p:cNvSpPr txBox="1"/>
          <p:nvPr/>
        </p:nvSpPr>
        <p:spPr>
          <a:xfrm>
            <a:off x="17405769" y="5918947"/>
            <a:ext cx="8012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aseline="30000" dirty="0"/>
              <a:t>This could be a place for your picture.</a:t>
            </a:r>
            <a:endParaRPr lang="ko-KR" altLang="en-US" sz="5400" baseline="30000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6299616-6C42-1874-C3B0-66D500DDF0BE}"/>
              </a:ext>
            </a:extLst>
          </p:cNvPr>
          <p:cNvSpPr/>
          <p:nvPr/>
        </p:nvSpPr>
        <p:spPr>
          <a:xfrm>
            <a:off x="1327356" y="10572450"/>
            <a:ext cx="15455694" cy="5293757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r>
              <a:rPr lang="en-US" altLang="ko-KR" sz="4000" b="1" spc="-50" dirty="0">
                <a:solidFill>
                  <a:srgbClr val="5537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Guidelines for E-Poster presentation</a:t>
            </a:r>
          </a:p>
          <a:p>
            <a:endParaRPr lang="en-US" altLang="ko-K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ko-KR" altLang="ko-KR" sz="2400" b="1" dirty="0"/>
              <a:t>The </a:t>
            </a:r>
            <a:r>
              <a:rPr lang="ko-KR" altLang="ko-KR" sz="2400" b="1" dirty="0" err="1"/>
              <a:t>deadline</a:t>
            </a:r>
            <a:r>
              <a:rPr lang="ko-KR" altLang="ko-KR" sz="2400" b="1" dirty="0"/>
              <a:t> </a:t>
            </a:r>
            <a:r>
              <a:rPr lang="ko-KR" altLang="ko-KR" sz="2400" b="1" dirty="0" err="1"/>
              <a:t>for</a:t>
            </a:r>
            <a:r>
              <a:rPr lang="ko-KR" altLang="ko-KR" sz="2400" b="1" dirty="0"/>
              <a:t> </a:t>
            </a:r>
            <a:r>
              <a:rPr lang="ko-KR" altLang="ko-KR" sz="2400" b="1" dirty="0" err="1"/>
              <a:t>E-Poster</a:t>
            </a:r>
            <a:r>
              <a:rPr lang="ko-KR" altLang="ko-KR" sz="2400" b="1" dirty="0"/>
              <a:t> </a:t>
            </a:r>
            <a:r>
              <a:rPr lang="ko-KR" altLang="ko-KR" sz="2400" b="1" dirty="0" err="1"/>
              <a:t>submission</a:t>
            </a:r>
            <a:r>
              <a:rPr lang="ko-KR" altLang="ko-KR" sz="2400" b="1" dirty="0"/>
              <a:t> </a:t>
            </a:r>
            <a:r>
              <a:rPr lang="ko-KR" altLang="ko-KR" sz="2400" b="1" dirty="0" err="1"/>
              <a:t>is</a:t>
            </a:r>
            <a:r>
              <a:rPr lang="ko-KR" altLang="ko-KR" sz="2400" b="1" dirty="0"/>
              <a:t> </a:t>
            </a:r>
            <a:r>
              <a:rPr lang="ko-KR" altLang="ko-KR" sz="2400" b="1" dirty="0" err="1">
                <a:solidFill>
                  <a:srgbClr val="FF0000"/>
                </a:solidFill>
              </a:rPr>
              <a:t>Sunday</a:t>
            </a:r>
            <a:r>
              <a:rPr lang="ko-KR" altLang="ko-KR" sz="2400" b="1" dirty="0">
                <a:solidFill>
                  <a:srgbClr val="FF0000"/>
                </a:solidFill>
              </a:rPr>
              <a:t>, </a:t>
            </a:r>
            <a:r>
              <a:rPr lang="ko-KR" altLang="ko-KR" sz="2400" b="1" dirty="0" err="1">
                <a:solidFill>
                  <a:srgbClr val="FF0000"/>
                </a:solidFill>
              </a:rPr>
              <a:t>September</a:t>
            </a:r>
            <a:r>
              <a:rPr lang="ko-KR" altLang="ko-KR" sz="2400" b="1" dirty="0">
                <a:solidFill>
                  <a:srgbClr val="FF0000"/>
                </a:solidFill>
              </a:rPr>
              <a:t> 27, 2026.</a:t>
            </a:r>
            <a:br>
              <a:rPr lang="ko-KR" altLang="ko-KR" sz="2400" dirty="0">
                <a:solidFill>
                  <a:srgbClr val="FF0000"/>
                </a:solidFill>
              </a:rPr>
            </a:br>
            <a:r>
              <a:rPr lang="ko-KR" altLang="ko-KR" sz="2400" b="1" dirty="0" err="1"/>
              <a:t>Please</a:t>
            </a:r>
            <a:r>
              <a:rPr lang="ko-KR" altLang="ko-KR" sz="2400" b="1" dirty="0"/>
              <a:t> </a:t>
            </a:r>
            <a:r>
              <a:rPr lang="ko-KR" altLang="ko-KR" sz="2400" b="1" dirty="0" err="1"/>
              <a:t>submit</a:t>
            </a:r>
            <a:r>
              <a:rPr lang="ko-KR" altLang="ko-KR" sz="2400" b="1" dirty="0"/>
              <a:t> </a:t>
            </a:r>
            <a:r>
              <a:rPr lang="ko-KR" altLang="ko-KR" sz="2400" b="1" dirty="0" err="1"/>
              <a:t>your</a:t>
            </a:r>
            <a:r>
              <a:rPr lang="ko-KR" altLang="ko-KR" sz="2400" b="1" dirty="0"/>
              <a:t> </a:t>
            </a:r>
            <a:r>
              <a:rPr lang="ko-KR" altLang="ko-KR" sz="2400" b="1" dirty="0" err="1"/>
              <a:t>E-Poster</a:t>
            </a:r>
            <a:r>
              <a:rPr lang="ko-KR" altLang="ko-KR" sz="2400" b="1" dirty="0"/>
              <a:t> </a:t>
            </a:r>
            <a:r>
              <a:rPr lang="ko-KR" altLang="ko-KR" sz="2400" b="1" dirty="0" err="1"/>
              <a:t>by</a:t>
            </a:r>
            <a:r>
              <a:rPr lang="ko-KR" altLang="ko-KR" sz="2400" b="1" dirty="0"/>
              <a:t> </a:t>
            </a:r>
            <a:r>
              <a:rPr lang="ko-KR" altLang="ko-KR" sz="2400" b="1" dirty="0" err="1"/>
              <a:t>September</a:t>
            </a:r>
            <a:r>
              <a:rPr lang="ko-KR" altLang="ko-KR" sz="2400" b="1" dirty="0"/>
              <a:t> 27, 2026, </a:t>
            </a:r>
            <a:r>
              <a:rPr lang="ko-KR" altLang="ko-KR" sz="2400" b="1" dirty="0" err="1">
                <a:solidFill>
                  <a:srgbClr val="FF0000"/>
                </a:solidFill>
              </a:rPr>
              <a:t>via</a:t>
            </a:r>
            <a:r>
              <a:rPr lang="ko-KR" altLang="ko-KR" sz="2400" b="1" dirty="0">
                <a:solidFill>
                  <a:srgbClr val="FF0000"/>
                </a:solidFill>
              </a:rPr>
              <a:t> </a:t>
            </a:r>
            <a:r>
              <a:rPr lang="ko-KR" altLang="ko-KR" sz="2400" b="1" dirty="0" err="1">
                <a:solidFill>
                  <a:srgbClr val="FF0000"/>
                </a:solidFill>
              </a:rPr>
              <a:t>My</a:t>
            </a:r>
            <a:r>
              <a:rPr lang="ko-KR" altLang="ko-KR" sz="2400" b="1" dirty="0">
                <a:solidFill>
                  <a:srgbClr val="FF0000"/>
                </a:solidFill>
              </a:rPr>
              <a:t> </a:t>
            </a:r>
            <a:r>
              <a:rPr lang="ko-KR" altLang="ko-KR" sz="2400" b="1" dirty="0" err="1">
                <a:solidFill>
                  <a:srgbClr val="FF0000"/>
                </a:solidFill>
              </a:rPr>
              <a:t>Page</a:t>
            </a:r>
            <a:r>
              <a:rPr lang="ko-KR" altLang="ko-KR" sz="2400" b="1" dirty="0">
                <a:solidFill>
                  <a:srgbClr val="FF0000"/>
                </a:solidFill>
              </a:rPr>
              <a:t> </a:t>
            </a:r>
            <a:r>
              <a:rPr lang="ko-KR" altLang="ko-KR" sz="2400" b="1" dirty="0" err="1">
                <a:solidFill>
                  <a:srgbClr val="FF0000"/>
                </a:solidFill>
              </a:rPr>
              <a:t>after</a:t>
            </a:r>
            <a:r>
              <a:rPr lang="ko-KR" altLang="ko-KR" sz="2400" b="1" dirty="0">
                <a:solidFill>
                  <a:srgbClr val="FF0000"/>
                </a:solidFill>
              </a:rPr>
              <a:t> </a:t>
            </a:r>
            <a:r>
              <a:rPr lang="ko-KR" altLang="ko-KR" sz="2400" b="1" dirty="0" err="1">
                <a:solidFill>
                  <a:srgbClr val="FF0000"/>
                </a:solidFill>
              </a:rPr>
              <a:t>logging</a:t>
            </a:r>
            <a:r>
              <a:rPr lang="ko-KR" altLang="ko-KR" sz="2400" b="1" dirty="0">
                <a:solidFill>
                  <a:srgbClr val="FF0000"/>
                </a:solidFill>
              </a:rPr>
              <a:t> </a:t>
            </a:r>
            <a:r>
              <a:rPr lang="ko-KR" altLang="ko-KR" sz="2400" b="1" dirty="0" err="1">
                <a:solidFill>
                  <a:srgbClr val="FF0000"/>
                </a:solidFill>
              </a:rPr>
              <a:t>in</a:t>
            </a:r>
            <a:r>
              <a:rPr lang="ko-KR" altLang="ko-KR" sz="2400" b="1" dirty="0">
                <a:solidFill>
                  <a:srgbClr val="FF0000"/>
                </a:solidFill>
              </a:rPr>
              <a:t> </a:t>
            </a:r>
            <a:r>
              <a:rPr lang="ko-KR" altLang="ko-KR" sz="2400" b="1" dirty="0" err="1">
                <a:solidFill>
                  <a:srgbClr val="FF0000"/>
                </a:solidFill>
              </a:rPr>
              <a:t>to</a:t>
            </a:r>
            <a:r>
              <a:rPr lang="ko-KR" altLang="ko-KR" sz="2400" b="1" dirty="0">
                <a:solidFill>
                  <a:srgbClr val="FF0000"/>
                </a:solidFill>
              </a:rPr>
              <a:t> </a:t>
            </a:r>
            <a:r>
              <a:rPr lang="ko-KR" altLang="ko-KR" sz="2400" b="1" dirty="0" err="1">
                <a:solidFill>
                  <a:srgbClr val="FF0000"/>
                </a:solidFill>
              </a:rPr>
              <a:t>the</a:t>
            </a:r>
            <a:r>
              <a:rPr lang="ko-KR" altLang="ko-KR" sz="2400" b="1" dirty="0">
                <a:solidFill>
                  <a:srgbClr val="FF0000"/>
                </a:solidFill>
              </a:rPr>
              <a:t> KNS 2026 </a:t>
            </a:r>
            <a:r>
              <a:rPr lang="ko-KR" altLang="ko-KR" sz="2400" b="1" dirty="0" err="1">
                <a:solidFill>
                  <a:srgbClr val="FF0000"/>
                </a:solidFill>
              </a:rPr>
              <a:t>website</a:t>
            </a:r>
            <a:r>
              <a:rPr lang="ko-KR" altLang="ko-KR" sz="2400" b="1" dirty="0">
                <a:solidFill>
                  <a:srgbClr val="FF0000"/>
                </a:solidFill>
              </a:rPr>
              <a:t>.</a:t>
            </a:r>
            <a:endParaRPr lang="ko-KR" altLang="ko-KR" sz="2400" dirty="0">
              <a:solidFill>
                <a:srgbClr val="FF000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ko-KR" altLang="ko-KR" sz="2400" dirty="0"/>
              <a:t>All </a:t>
            </a:r>
            <a:r>
              <a:rPr lang="ko-KR" altLang="ko-KR" sz="2400" dirty="0" err="1"/>
              <a:t>E-Posters</a:t>
            </a:r>
            <a:r>
              <a:rPr lang="ko-KR" altLang="ko-KR" sz="2400" dirty="0"/>
              <a:t> </a:t>
            </a:r>
            <a:r>
              <a:rPr lang="ko-KR" altLang="ko-KR" sz="2400" dirty="0" err="1"/>
              <a:t>must</a:t>
            </a:r>
            <a:r>
              <a:rPr lang="ko-KR" altLang="ko-KR" sz="2400" dirty="0"/>
              <a:t> </a:t>
            </a:r>
            <a:r>
              <a:rPr lang="ko-KR" altLang="ko-KR" sz="2400" dirty="0" err="1"/>
              <a:t>be</a:t>
            </a:r>
            <a:r>
              <a:rPr lang="ko-KR" altLang="ko-KR" sz="2400" dirty="0"/>
              <a:t> </a:t>
            </a:r>
            <a:r>
              <a:rPr lang="ko-KR" altLang="ko-KR" sz="2400" dirty="0" err="1"/>
              <a:t>submitted</a:t>
            </a:r>
            <a:r>
              <a:rPr lang="ko-KR" altLang="ko-KR" sz="2400" dirty="0"/>
              <a:t> </a:t>
            </a:r>
            <a:r>
              <a:rPr lang="ko-KR" altLang="ko-KR" sz="2400" dirty="0" err="1"/>
              <a:t>in</a:t>
            </a:r>
            <a:r>
              <a:rPr lang="ko-KR" altLang="ko-KR" sz="2400" dirty="0"/>
              <a:t> </a:t>
            </a:r>
            <a:r>
              <a:rPr lang="ko-KR" altLang="ko-KR" sz="2400" b="1" dirty="0"/>
              <a:t>PDF (.</a:t>
            </a:r>
            <a:r>
              <a:rPr lang="ko-KR" altLang="ko-KR" sz="2400" b="1" dirty="0" err="1"/>
              <a:t>pdf</a:t>
            </a:r>
            <a:r>
              <a:rPr lang="ko-KR" altLang="ko-KR" sz="2400" b="1" dirty="0"/>
              <a:t>) </a:t>
            </a:r>
            <a:r>
              <a:rPr lang="ko-KR" altLang="ko-KR" sz="2400" b="1" dirty="0" err="1"/>
              <a:t>format</a:t>
            </a:r>
            <a:r>
              <a:rPr lang="ko-KR" altLang="ko-KR" sz="2400" dirty="0"/>
              <a:t>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ko-KR" altLang="ko-KR" sz="2400" dirty="0"/>
              <a:t>The </a:t>
            </a:r>
            <a:r>
              <a:rPr lang="ko-KR" altLang="ko-KR" sz="2400" dirty="0" err="1"/>
              <a:t>required</a:t>
            </a:r>
            <a:r>
              <a:rPr lang="ko-KR" altLang="ko-KR" sz="2400" dirty="0"/>
              <a:t> </a:t>
            </a:r>
            <a:r>
              <a:rPr lang="ko-KR" altLang="ko-KR" sz="2400" dirty="0" err="1"/>
              <a:t>dimensions</a:t>
            </a:r>
            <a:r>
              <a:rPr lang="ko-KR" altLang="ko-KR" sz="2400" dirty="0"/>
              <a:t> </a:t>
            </a:r>
            <a:r>
              <a:rPr lang="ko-KR" altLang="ko-KR" sz="2400" dirty="0" err="1"/>
              <a:t>are</a:t>
            </a:r>
            <a:r>
              <a:rPr lang="ko-KR" altLang="ko-KR" sz="2400" dirty="0"/>
              <a:t> </a:t>
            </a:r>
            <a:r>
              <a:rPr lang="ko-KR" altLang="ko-KR" sz="2400" b="1" dirty="0"/>
              <a:t>76.2 </a:t>
            </a:r>
            <a:r>
              <a:rPr lang="ko-KR" altLang="ko-KR" sz="2400" b="1" dirty="0" err="1"/>
              <a:t>cm</a:t>
            </a:r>
            <a:r>
              <a:rPr lang="ko-KR" altLang="ko-KR" sz="2400" b="1" dirty="0"/>
              <a:t> (</a:t>
            </a:r>
            <a:r>
              <a:rPr lang="ko-KR" altLang="ko-KR" sz="2400" b="1" dirty="0" err="1"/>
              <a:t>width</a:t>
            </a:r>
            <a:r>
              <a:rPr lang="ko-KR" altLang="ko-KR" sz="2400" b="1" dirty="0"/>
              <a:t>) × 135.46 </a:t>
            </a:r>
            <a:r>
              <a:rPr lang="ko-KR" altLang="ko-KR" sz="2400" b="1" dirty="0" err="1"/>
              <a:t>cm</a:t>
            </a:r>
            <a:r>
              <a:rPr lang="ko-KR" altLang="ko-KR" sz="2400" b="1" dirty="0"/>
              <a:t> (</a:t>
            </a:r>
            <a:r>
              <a:rPr lang="ko-KR" altLang="ko-KR" sz="2400" b="1" dirty="0" err="1"/>
              <a:t>height</a:t>
            </a:r>
            <a:r>
              <a:rPr lang="ko-KR" altLang="ko-KR" sz="2400" b="1" dirty="0"/>
              <a:t>) (2160 × 3840 </a:t>
            </a:r>
            <a:r>
              <a:rPr lang="ko-KR" altLang="ko-KR" sz="2400" b="1" dirty="0" err="1"/>
              <a:t>pixels</a:t>
            </a:r>
            <a:r>
              <a:rPr lang="ko-KR" altLang="ko-KR" sz="2400" b="1" dirty="0"/>
              <a:t>)</a:t>
            </a:r>
            <a:r>
              <a:rPr lang="ko-KR" altLang="ko-KR" sz="2400" dirty="0"/>
              <a:t>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ko-KR" altLang="ko-KR" sz="2400" dirty="0" err="1"/>
              <a:t>Each</a:t>
            </a:r>
            <a:r>
              <a:rPr lang="ko-KR" altLang="ko-KR" sz="2400" dirty="0"/>
              <a:t> </a:t>
            </a:r>
            <a:r>
              <a:rPr lang="ko-KR" altLang="ko-KR" sz="2400" dirty="0" err="1"/>
              <a:t>E-Poster</a:t>
            </a:r>
            <a:r>
              <a:rPr lang="ko-KR" altLang="ko-KR" sz="2400" dirty="0"/>
              <a:t> </a:t>
            </a:r>
            <a:r>
              <a:rPr lang="ko-KR" altLang="ko-KR" sz="2400" dirty="0" err="1"/>
              <a:t>is</a:t>
            </a:r>
            <a:r>
              <a:rPr lang="ko-KR" altLang="ko-KR" sz="2400" dirty="0"/>
              <a:t> </a:t>
            </a:r>
            <a:r>
              <a:rPr lang="ko-KR" altLang="ko-KR" sz="2400" dirty="0" err="1"/>
              <a:t>limited</a:t>
            </a:r>
            <a:r>
              <a:rPr lang="ko-KR" altLang="ko-KR" sz="2400" dirty="0"/>
              <a:t> </a:t>
            </a:r>
            <a:r>
              <a:rPr lang="ko-KR" altLang="ko-KR" sz="2400" dirty="0" err="1"/>
              <a:t>to</a:t>
            </a:r>
            <a:r>
              <a:rPr lang="ko-KR" altLang="ko-KR" sz="2400" dirty="0"/>
              <a:t> </a:t>
            </a:r>
            <a:r>
              <a:rPr lang="ko-KR" altLang="ko-KR" sz="2400" b="1" dirty="0" err="1"/>
              <a:t>one</a:t>
            </a:r>
            <a:r>
              <a:rPr lang="ko-KR" altLang="ko-KR" sz="2400" b="1" dirty="0"/>
              <a:t> </a:t>
            </a:r>
            <a:r>
              <a:rPr lang="ko-KR" altLang="ko-KR" sz="2400" b="1" dirty="0" err="1"/>
              <a:t>page</a:t>
            </a:r>
            <a:r>
              <a:rPr lang="ko-KR" altLang="ko-KR" sz="2400" dirty="0"/>
              <a:t>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ko-KR" altLang="ko-KR" sz="2400" dirty="0"/>
              <a:t>All </a:t>
            </a:r>
            <a:r>
              <a:rPr lang="ko-KR" altLang="ko-KR" sz="2400" dirty="0" err="1"/>
              <a:t>E-Posters</a:t>
            </a:r>
            <a:r>
              <a:rPr lang="ko-KR" altLang="ko-KR" sz="2400" dirty="0"/>
              <a:t> </a:t>
            </a:r>
            <a:r>
              <a:rPr lang="ko-KR" altLang="ko-KR" sz="2400" dirty="0" err="1"/>
              <a:t>must</a:t>
            </a:r>
            <a:r>
              <a:rPr lang="ko-KR" altLang="ko-KR" sz="2400" dirty="0"/>
              <a:t> </a:t>
            </a:r>
            <a:r>
              <a:rPr lang="ko-KR" altLang="ko-KR" sz="2400" dirty="0" err="1"/>
              <a:t>be</a:t>
            </a:r>
            <a:r>
              <a:rPr lang="ko-KR" altLang="ko-KR" sz="2400" dirty="0"/>
              <a:t> </a:t>
            </a:r>
            <a:r>
              <a:rPr lang="ko-KR" altLang="ko-KR" sz="2400" dirty="0" err="1"/>
              <a:t>prepared</a:t>
            </a:r>
            <a:r>
              <a:rPr lang="ko-KR" altLang="ko-KR" sz="2400" dirty="0"/>
              <a:t> </a:t>
            </a:r>
            <a:r>
              <a:rPr lang="ko-KR" altLang="ko-KR" sz="2400" dirty="0" err="1"/>
              <a:t>in</a:t>
            </a:r>
            <a:r>
              <a:rPr lang="ko-KR" altLang="ko-KR" sz="2400" dirty="0"/>
              <a:t> </a:t>
            </a:r>
            <a:r>
              <a:rPr lang="ko-KR" altLang="ko-KR" sz="2400" b="1" dirty="0"/>
              <a:t>PORTRAIT </a:t>
            </a:r>
            <a:r>
              <a:rPr lang="ko-KR" altLang="ko-KR" sz="2400" b="1" dirty="0" err="1"/>
              <a:t>orientation</a:t>
            </a:r>
            <a:r>
              <a:rPr lang="ko-KR" altLang="ko-KR" sz="2400" dirty="0"/>
              <a:t>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ko-KR" altLang="ko-KR" sz="2400" dirty="0" err="1"/>
              <a:t>Embedded</a:t>
            </a:r>
            <a:r>
              <a:rPr lang="ko-KR" altLang="ko-KR" sz="2400" dirty="0"/>
              <a:t> </a:t>
            </a:r>
            <a:r>
              <a:rPr lang="ko-KR" altLang="ko-KR" sz="2400" dirty="0" err="1"/>
              <a:t>video</a:t>
            </a:r>
            <a:r>
              <a:rPr lang="ko-KR" altLang="ko-KR" sz="2400" dirty="0"/>
              <a:t> </a:t>
            </a:r>
            <a:r>
              <a:rPr lang="ko-KR" altLang="ko-KR" sz="2400" dirty="0" err="1"/>
              <a:t>files</a:t>
            </a:r>
            <a:r>
              <a:rPr lang="ko-KR" altLang="ko-KR" sz="2400" dirty="0"/>
              <a:t> (AVI, WMV, MPG, MP4, </a:t>
            </a:r>
            <a:r>
              <a:rPr lang="ko-KR" altLang="ko-KR" sz="2400" dirty="0" err="1"/>
              <a:t>etc</a:t>
            </a:r>
            <a:r>
              <a:rPr lang="ko-KR" altLang="ko-KR" sz="2400" dirty="0"/>
              <a:t>.) </a:t>
            </a:r>
            <a:r>
              <a:rPr lang="ko-KR" altLang="ko-KR" sz="2400" dirty="0" err="1"/>
              <a:t>are</a:t>
            </a:r>
            <a:r>
              <a:rPr lang="ko-KR" altLang="ko-KR" sz="2400" dirty="0"/>
              <a:t> </a:t>
            </a:r>
            <a:r>
              <a:rPr lang="ko-KR" altLang="ko-KR" sz="2400" dirty="0" err="1"/>
              <a:t>not</a:t>
            </a:r>
            <a:r>
              <a:rPr lang="ko-KR" altLang="ko-KR" sz="2400" dirty="0"/>
              <a:t> </a:t>
            </a:r>
            <a:r>
              <a:rPr lang="ko-KR" altLang="ko-KR" sz="2400" dirty="0" err="1"/>
              <a:t>permitted</a:t>
            </a:r>
            <a:r>
              <a:rPr lang="ko-KR" altLang="ko-KR" sz="2400" dirty="0"/>
              <a:t>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ko-KR" altLang="ko-KR" sz="2400" dirty="0"/>
              <a:t>The </a:t>
            </a:r>
            <a:r>
              <a:rPr lang="ko-KR" altLang="ko-KR" sz="2400" dirty="0" err="1"/>
              <a:t>submitted</a:t>
            </a:r>
            <a:r>
              <a:rPr lang="ko-KR" altLang="ko-KR" sz="2400" dirty="0"/>
              <a:t> PDF </a:t>
            </a:r>
            <a:r>
              <a:rPr lang="ko-KR" altLang="ko-KR" sz="2400" dirty="0" err="1"/>
              <a:t>file</a:t>
            </a:r>
            <a:r>
              <a:rPr lang="ko-KR" altLang="ko-KR" sz="2400" dirty="0"/>
              <a:t> </a:t>
            </a:r>
            <a:r>
              <a:rPr lang="ko-KR" altLang="ko-KR" sz="2400" dirty="0" err="1"/>
              <a:t>must</a:t>
            </a:r>
            <a:r>
              <a:rPr lang="ko-KR" altLang="ko-KR" sz="2400" dirty="0"/>
              <a:t> </a:t>
            </a:r>
            <a:r>
              <a:rPr lang="ko-KR" altLang="ko-KR" sz="2400" dirty="0" err="1"/>
              <a:t>not</a:t>
            </a:r>
            <a:r>
              <a:rPr lang="ko-KR" altLang="ko-KR" sz="2400" dirty="0"/>
              <a:t> </a:t>
            </a:r>
            <a:r>
              <a:rPr lang="ko-KR" altLang="ko-KR" sz="2400" dirty="0" err="1"/>
              <a:t>exceed</a:t>
            </a:r>
            <a:r>
              <a:rPr lang="ko-KR" altLang="ko-KR" sz="2400" dirty="0"/>
              <a:t> </a:t>
            </a:r>
            <a:r>
              <a:rPr lang="ko-KR" altLang="ko-KR" sz="2400" b="1" dirty="0"/>
              <a:t>50 MB</a:t>
            </a:r>
            <a:r>
              <a:rPr lang="ko-KR" altLang="ko-KR" sz="2400" dirty="0"/>
              <a:t>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ko-KR" altLang="ko-KR" sz="2400" b="1" dirty="0" err="1"/>
              <a:t>Accepted</a:t>
            </a:r>
            <a:r>
              <a:rPr lang="ko-KR" altLang="ko-KR" sz="2400" b="1" dirty="0"/>
              <a:t> </a:t>
            </a:r>
            <a:r>
              <a:rPr lang="ko-KR" altLang="ko-KR" sz="2400" b="1" dirty="0" err="1"/>
              <a:t>fonts</a:t>
            </a:r>
            <a:r>
              <a:rPr lang="ko-KR" altLang="ko-KR" sz="2400" b="1" dirty="0"/>
              <a:t>:</a:t>
            </a:r>
            <a:r>
              <a:rPr lang="ko-KR" altLang="ko-KR" sz="2400" dirty="0"/>
              <a:t> </a:t>
            </a:r>
            <a:r>
              <a:rPr lang="ko-KR" altLang="ko-KR" sz="2400" dirty="0" err="1"/>
              <a:t>Arial</a:t>
            </a:r>
            <a:r>
              <a:rPr lang="ko-KR" altLang="ko-KR" sz="2400" dirty="0"/>
              <a:t>, </a:t>
            </a:r>
            <a:r>
              <a:rPr lang="ko-KR" altLang="ko-KR" sz="2400" dirty="0" err="1"/>
              <a:t>Verdana</a:t>
            </a:r>
            <a:r>
              <a:rPr lang="ko-KR" altLang="ko-KR" sz="2400" dirty="0"/>
              <a:t>, </a:t>
            </a:r>
            <a:r>
              <a:rPr lang="ko-KR" altLang="ko-KR" sz="2400" dirty="0" err="1"/>
              <a:t>Tahoma</a:t>
            </a:r>
            <a:r>
              <a:rPr lang="ko-KR" altLang="ko-KR" sz="2400" dirty="0"/>
              <a:t>, and </a:t>
            </a:r>
            <a:r>
              <a:rPr lang="ko-KR" altLang="ko-KR" sz="2400" dirty="0" err="1"/>
              <a:t>Times</a:t>
            </a:r>
            <a:r>
              <a:rPr lang="ko-KR" altLang="ko-KR" sz="2400" dirty="0"/>
              <a:t> New </a:t>
            </a:r>
            <a:r>
              <a:rPr lang="ko-KR" altLang="ko-KR" sz="2400" dirty="0" err="1"/>
              <a:t>Roman</a:t>
            </a:r>
            <a:r>
              <a:rPr lang="ko-KR" altLang="ko-KR" sz="2400" dirty="0"/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ko-KR" altLang="ko-KR" sz="2400" b="1" dirty="0" err="1"/>
              <a:t>Recommended</a:t>
            </a:r>
            <a:r>
              <a:rPr lang="ko-KR" altLang="ko-KR" sz="2400" b="1" dirty="0"/>
              <a:t> </a:t>
            </a:r>
            <a:r>
              <a:rPr lang="ko-KR" altLang="ko-KR" sz="2400" b="1" dirty="0" err="1"/>
              <a:t>font</a:t>
            </a:r>
            <a:r>
              <a:rPr lang="ko-KR" altLang="ko-KR" sz="2400" b="1" dirty="0"/>
              <a:t> </a:t>
            </a:r>
            <a:r>
              <a:rPr lang="ko-KR" altLang="ko-KR" sz="2400" b="1" dirty="0" err="1"/>
              <a:t>sizes</a:t>
            </a:r>
            <a:r>
              <a:rPr lang="ko-KR" altLang="ko-KR" sz="2400" b="1" dirty="0"/>
              <a:t>:</a:t>
            </a:r>
            <a:r>
              <a:rPr lang="ko-KR" altLang="ko-KR" sz="2400" dirty="0"/>
              <a:t> 30–40 </a:t>
            </a:r>
            <a:r>
              <a:rPr lang="ko-KR" altLang="ko-KR" sz="2400" dirty="0" err="1"/>
              <a:t>pt</a:t>
            </a:r>
            <a:r>
              <a:rPr lang="ko-KR" altLang="ko-KR" sz="2400" dirty="0"/>
              <a:t> </a:t>
            </a:r>
            <a:r>
              <a:rPr lang="ko-KR" altLang="ko-KR" sz="2400" dirty="0" err="1"/>
              <a:t>for</a:t>
            </a:r>
            <a:r>
              <a:rPr lang="ko-KR" altLang="ko-KR" sz="2400" dirty="0"/>
              <a:t> </a:t>
            </a:r>
            <a:r>
              <a:rPr lang="ko-KR" altLang="ko-KR" sz="2400" dirty="0" err="1"/>
              <a:t>headings</a:t>
            </a:r>
            <a:r>
              <a:rPr lang="ko-KR" altLang="ko-KR" sz="2400" dirty="0"/>
              <a:t> and 12–18 </a:t>
            </a:r>
            <a:r>
              <a:rPr lang="ko-KR" altLang="ko-KR" sz="2400" dirty="0" err="1"/>
              <a:t>pt</a:t>
            </a:r>
            <a:r>
              <a:rPr lang="ko-KR" altLang="ko-KR" sz="2400" dirty="0"/>
              <a:t> </a:t>
            </a:r>
            <a:r>
              <a:rPr lang="ko-KR" altLang="ko-KR" sz="2400" dirty="0" err="1"/>
              <a:t>for</a:t>
            </a:r>
            <a:r>
              <a:rPr lang="ko-KR" altLang="ko-KR" sz="2400" dirty="0"/>
              <a:t> </a:t>
            </a:r>
            <a:r>
              <a:rPr lang="ko-KR" altLang="ko-KR" sz="2400" dirty="0" err="1"/>
              <a:t>body</a:t>
            </a:r>
            <a:r>
              <a:rPr lang="ko-KR" altLang="ko-KR" sz="2400" dirty="0"/>
              <a:t> </a:t>
            </a:r>
            <a:r>
              <a:rPr lang="ko-KR" altLang="ko-KR" sz="2400" dirty="0" err="1"/>
              <a:t>text</a:t>
            </a:r>
            <a:endParaRPr lang="ko-KR" altLang="ko-KR" sz="2400" dirty="0"/>
          </a:p>
          <a:p>
            <a:endParaRPr lang="en-US" altLang="ko-KR" dirty="0">
              <a:solidFill>
                <a:srgbClr val="3232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ACD10A3-42CB-6473-EAE3-FFD91A888DB6}"/>
              </a:ext>
            </a:extLst>
          </p:cNvPr>
          <p:cNvSpPr txBox="1"/>
          <p:nvPr/>
        </p:nvSpPr>
        <p:spPr>
          <a:xfrm>
            <a:off x="24335725" y="2471315"/>
            <a:ext cx="460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 sz="3200" dirty="0">
                <a:solidFill>
                  <a:srgbClr val="FF0000"/>
                </a:solidFill>
              </a:rPr>
              <a:t>— </a:t>
            </a:r>
            <a:r>
              <a:rPr lang="ko-KR" altLang="ko-KR" sz="3200" dirty="0" err="1">
                <a:solidFill>
                  <a:srgbClr val="FF0000"/>
                </a:solidFill>
              </a:rPr>
              <a:t>no</a:t>
            </a:r>
            <a:r>
              <a:rPr lang="ko-KR" altLang="ko-KR" sz="3200" dirty="0">
                <a:solidFill>
                  <a:srgbClr val="FF0000"/>
                </a:solidFill>
              </a:rPr>
              <a:t> </a:t>
            </a:r>
            <a:r>
              <a:rPr lang="ko-KR" altLang="ko-KR" sz="3200" dirty="0" err="1">
                <a:solidFill>
                  <a:srgbClr val="FF0000"/>
                </a:solidFill>
              </a:rPr>
              <a:t>need</a:t>
            </a:r>
            <a:r>
              <a:rPr lang="ko-KR" altLang="ko-KR" sz="3200" dirty="0">
                <a:solidFill>
                  <a:srgbClr val="FF0000"/>
                </a:solidFill>
              </a:rPr>
              <a:t> </a:t>
            </a:r>
            <a:r>
              <a:rPr lang="ko-KR" altLang="ko-KR" sz="3200" dirty="0" err="1">
                <a:solidFill>
                  <a:srgbClr val="FF0000"/>
                </a:solidFill>
              </a:rPr>
              <a:t>to</a:t>
            </a:r>
            <a:r>
              <a:rPr lang="ko-KR" altLang="ko-KR" sz="3200" dirty="0">
                <a:solidFill>
                  <a:srgbClr val="FF0000"/>
                </a:solidFill>
              </a:rPr>
              <a:t> </a:t>
            </a:r>
            <a:r>
              <a:rPr lang="ko-KR" altLang="ko-KR" sz="3200" dirty="0" err="1">
                <a:solidFill>
                  <a:srgbClr val="FF0000"/>
                </a:solidFill>
              </a:rPr>
              <a:t>fill</a:t>
            </a:r>
            <a:r>
              <a:rPr lang="ko-KR" altLang="ko-KR" sz="3200" dirty="0">
                <a:solidFill>
                  <a:srgbClr val="FF0000"/>
                </a:solidFill>
              </a:rPr>
              <a:t> </a:t>
            </a:r>
            <a:r>
              <a:rPr lang="ko-KR" altLang="ko-KR" sz="3200" dirty="0" err="1">
                <a:solidFill>
                  <a:srgbClr val="FF0000"/>
                </a:solidFill>
              </a:rPr>
              <a:t>it</a:t>
            </a:r>
            <a:r>
              <a:rPr lang="ko-KR" altLang="ko-KR" sz="3200" dirty="0">
                <a:solidFill>
                  <a:srgbClr val="FF0000"/>
                </a:solidFill>
              </a:rPr>
              <a:t> </a:t>
            </a:r>
            <a:r>
              <a:rPr lang="ko-KR" altLang="ko-KR" sz="3200" dirty="0" err="1">
                <a:solidFill>
                  <a:srgbClr val="FF0000"/>
                </a:solidFill>
              </a:rPr>
              <a:t>in</a:t>
            </a:r>
            <a:r>
              <a:rPr lang="ko-KR" altLang="ko-KR" sz="3200" dirty="0">
                <a:solidFill>
                  <a:srgbClr val="FF0000"/>
                </a:solidFill>
              </a:rPr>
              <a:t>.</a:t>
            </a:r>
            <a:endParaRPr lang="ko-KR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044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7F309-5689-C3D6-133A-3DC522D26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CAF951DA-47DC-0388-2F43-5D89E3985093}"/>
              </a:ext>
            </a:extLst>
          </p:cNvPr>
          <p:cNvSpPr/>
          <p:nvPr/>
        </p:nvSpPr>
        <p:spPr>
          <a:xfrm>
            <a:off x="0" y="9783506"/>
            <a:ext cx="27432000" cy="38960682"/>
          </a:xfrm>
          <a:prstGeom prst="rect">
            <a:avLst/>
          </a:prstGeom>
          <a:gradFill>
            <a:gsLst>
              <a:gs pos="13000">
                <a:srgbClr val="C7C7E3"/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63D26D9-7CEF-FC5B-6E0E-E4F15F6D0608}"/>
              </a:ext>
            </a:extLst>
          </p:cNvPr>
          <p:cNvSpPr/>
          <p:nvPr/>
        </p:nvSpPr>
        <p:spPr>
          <a:xfrm>
            <a:off x="0" y="3816038"/>
            <a:ext cx="27432000" cy="5989864"/>
          </a:xfrm>
          <a:prstGeom prst="rect">
            <a:avLst/>
          </a:prstGeom>
          <a:gradFill>
            <a:gsLst>
              <a:gs pos="13000">
                <a:srgbClr val="553791"/>
              </a:gs>
              <a:gs pos="100000">
                <a:srgbClr val="4485C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EAB2FAC-6D7A-C214-47FE-BA00DEA6F353}"/>
              </a:ext>
            </a:extLst>
          </p:cNvPr>
          <p:cNvSpPr/>
          <p:nvPr/>
        </p:nvSpPr>
        <p:spPr>
          <a:xfrm>
            <a:off x="0" y="47276940"/>
            <a:ext cx="27432000" cy="1467249"/>
          </a:xfrm>
          <a:prstGeom prst="rect">
            <a:avLst/>
          </a:prstGeom>
          <a:gradFill>
            <a:gsLst>
              <a:gs pos="0">
                <a:srgbClr val="312E5D"/>
              </a:gs>
              <a:gs pos="96000">
                <a:srgbClr val="6D579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5F10D481-3337-B141-97F3-2A0E00A794DB}"/>
              </a:ext>
            </a:extLst>
          </p:cNvPr>
          <p:cNvSpPr/>
          <p:nvPr/>
        </p:nvSpPr>
        <p:spPr>
          <a:xfrm>
            <a:off x="16040100" y="7940779"/>
            <a:ext cx="10744200" cy="12573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B2FD8A-4966-CC58-3654-3D9D2FA3D141}"/>
              </a:ext>
            </a:extLst>
          </p:cNvPr>
          <p:cNvSpPr txBox="1"/>
          <p:nvPr/>
        </p:nvSpPr>
        <p:spPr>
          <a:xfrm>
            <a:off x="1327356" y="4450350"/>
            <a:ext cx="597349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0" b="1" dirty="0">
                <a:solidFill>
                  <a:schemeClr val="bg1"/>
                </a:solidFill>
                <a:latin typeface="Bodoni MT" panose="02070603080606020203" pitchFamily="18" charset="0"/>
              </a:rPr>
              <a:t>Abstract Title</a:t>
            </a:r>
            <a:endParaRPr lang="ko-KR" altLang="en-US" sz="8800" b="1" dirty="0">
              <a:solidFill>
                <a:schemeClr val="bg1"/>
              </a:solidFill>
              <a:latin typeface="Bodoni MT" panose="020706030806060202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39650E-811A-AD17-BF06-91AEE2F72FB1}"/>
              </a:ext>
            </a:extLst>
          </p:cNvPr>
          <p:cNvSpPr txBox="1"/>
          <p:nvPr/>
        </p:nvSpPr>
        <p:spPr>
          <a:xfrm>
            <a:off x="1327356" y="7518893"/>
            <a:ext cx="563468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spc="-150" dirty="0">
                <a:solidFill>
                  <a:schemeClr val="bg1"/>
                </a:solidFill>
                <a:latin typeface="Bodoni MT" panose="02070603080606020203" pitchFamily="18" charset="0"/>
              </a:rPr>
              <a:t>Authors</a:t>
            </a:r>
          </a:p>
          <a:p>
            <a:r>
              <a:rPr lang="en-US" altLang="ko-KR" sz="4000" spc="-150" dirty="0">
                <a:solidFill>
                  <a:schemeClr val="bg1"/>
                </a:solidFill>
                <a:latin typeface="Bodoni MT" panose="02070603080606020203" pitchFamily="18" charset="0"/>
              </a:rPr>
              <a:t>Institutions and Affiliations</a:t>
            </a:r>
            <a:endParaRPr lang="ko-KR" altLang="en-US" sz="4000" spc="-150" dirty="0">
              <a:solidFill>
                <a:schemeClr val="bg1"/>
              </a:solidFill>
              <a:latin typeface="Bodoni MT" panose="02070603080606020203" pitchFamily="18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3CFD199A-E3FC-FA78-C4C4-7E95B87C094F}"/>
              </a:ext>
            </a:extLst>
          </p:cNvPr>
          <p:cNvSpPr/>
          <p:nvPr/>
        </p:nvSpPr>
        <p:spPr>
          <a:xfrm>
            <a:off x="647700" y="10224397"/>
            <a:ext cx="26136600" cy="5989864"/>
          </a:xfrm>
          <a:prstGeom prst="roundRect">
            <a:avLst>
              <a:gd name="adj" fmla="val 115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FCDD1A85-9B5A-872D-9D68-4875413EAD51}"/>
              </a:ext>
            </a:extLst>
          </p:cNvPr>
          <p:cNvSpPr/>
          <p:nvPr/>
        </p:nvSpPr>
        <p:spPr>
          <a:xfrm>
            <a:off x="647700" y="16739497"/>
            <a:ext cx="12801600" cy="12280671"/>
          </a:xfrm>
          <a:prstGeom prst="roundRect">
            <a:avLst>
              <a:gd name="adj" fmla="val 592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017E84CB-5641-2565-20CA-E358740F3D4B}"/>
              </a:ext>
            </a:extLst>
          </p:cNvPr>
          <p:cNvSpPr/>
          <p:nvPr/>
        </p:nvSpPr>
        <p:spPr>
          <a:xfrm>
            <a:off x="13982700" y="16739496"/>
            <a:ext cx="12801600" cy="30012209"/>
          </a:xfrm>
          <a:prstGeom prst="roundRect">
            <a:avLst>
              <a:gd name="adj" fmla="val 562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6FF97F-7551-1F29-B425-348D4386DF92}"/>
              </a:ext>
            </a:extLst>
          </p:cNvPr>
          <p:cNvSpPr txBox="1"/>
          <p:nvPr/>
        </p:nvSpPr>
        <p:spPr>
          <a:xfrm>
            <a:off x="18790874" y="8437830"/>
            <a:ext cx="55448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400" baseline="30000" dirty="0"/>
              <a:t>This could be a for any logo</a:t>
            </a:r>
            <a:endParaRPr lang="ko-KR" altLang="en-US" sz="5400" baseline="30000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7226C528-E51D-8C06-4976-A7930E6DC6A7}"/>
              </a:ext>
            </a:extLst>
          </p:cNvPr>
          <p:cNvSpPr/>
          <p:nvPr/>
        </p:nvSpPr>
        <p:spPr>
          <a:xfrm>
            <a:off x="16040100" y="4277032"/>
            <a:ext cx="10744200" cy="3401802"/>
          </a:xfrm>
          <a:prstGeom prst="roundRect">
            <a:avLst>
              <a:gd name="adj" fmla="val 189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BCE19C-7608-1770-A95C-E9BB756D4769}"/>
              </a:ext>
            </a:extLst>
          </p:cNvPr>
          <p:cNvSpPr txBox="1"/>
          <p:nvPr/>
        </p:nvSpPr>
        <p:spPr>
          <a:xfrm>
            <a:off x="17405769" y="5918947"/>
            <a:ext cx="8012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aseline="30000" dirty="0"/>
              <a:t>This could be a place for your picture.</a:t>
            </a:r>
            <a:endParaRPr lang="ko-KR" altLang="en-US" sz="5400" baseline="30000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B3F49845-A210-2946-72B5-99965C2B82DB}"/>
              </a:ext>
            </a:extLst>
          </p:cNvPr>
          <p:cNvSpPr/>
          <p:nvPr/>
        </p:nvSpPr>
        <p:spPr>
          <a:xfrm>
            <a:off x="647700" y="29545403"/>
            <a:ext cx="12801600" cy="17075744"/>
          </a:xfrm>
          <a:prstGeom prst="roundRect">
            <a:avLst>
              <a:gd name="adj" fmla="val 592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49D7FD9-40D7-00D9-CECE-4885640777D3}"/>
              </a:ext>
            </a:extLst>
          </p:cNvPr>
          <p:cNvSpPr/>
          <p:nvPr/>
        </p:nvSpPr>
        <p:spPr>
          <a:xfrm>
            <a:off x="1503571" y="17577099"/>
            <a:ext cx="11594560" cy="5293757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r>
              <a:rPr lang="en-US" altLang="ko-KR" sz="4000" b="1" spc="-50" dirty="0">
                <a:solidFill>
                  <a:srgbClr val="5537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Guidelines for E-Poster presentation</a:t>
            </a:r>
          </a:p>
          <a:p>
            <a:endParaRPr lang="en-US" altLang="ko-K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ko-KR" altLang="ko-KR" sz="2400" b="1" dirty="0"/>
              <a:t>The </a:t>
            </a:r>
            <a:r>
              <a:rPr lang="ko-KR" altLang="ko-KR" sz="2400" b="1" dirty="0" err="1"/>
              <a:t>deadline</a:t>
            </a:r>
            <a:r>
              <a:rPr lang="ko-KR" altLang="ko-KR" sz="2400" b="1" dirty="0"/>
              <a:t> </a:t>
            </a:r>
            <a:r>
              <a:rPr lang="ko-KR" altLang="ko-KR" sz="2400" b="1" dirty="0" err="1"/>
              <a:t>for</a:t>
            </a:r>
            <a:r>
              <a:rPr lang="ko-KR" altLang="ko-KR" sz="2400" b="1" dirty="0"/>
              <a:t> </a:t>
            </a:r>
            <a:r>
              <a:rPr lang="ko-KR" altLang="ko-KR" sz="2400" b="1" dirty="0" err="1"/>
              <a:t>E-Poster</a:t>
            </a:r>
            <a:r>
              <a:rPr lang="ko-KR" altLang="ko-KR" sz="2400" b="1" dirty="0"/>
              <a:t> </a:t>
            </a:r>
            <a:r>
              <a:rPr lang="ko-KR" altLang="ko-KR" sz="2400" b="1" dirty="0" err="1"/>
              <a:t>submission</a:t>
            </a:r>
            <a:r>
              <a:rPr lang="ko-KR" altLang="ko-KR" sz="2400" b="1" dirty="0"/>
              <a:t> </a:t>
            </a:r>
            <a:r>
              <a:rPr lang="ko-KR" altLang="ko-KR" sz="2400" b="1" dirty="0" err="1"/>
              <a:t>is</a:t>
            </a:r>
            <a:r>
              <a:rPr lang="ko-KR" altLang="ko-KR" sz="2400" b="1" dirty="0"/>
              <a:t> </a:t>
            </a:r>
            <a:r>
              <a:rPr lang="ko-KR" altLang="ko-KR" sz="2400" b="1" dirty="0" err="1">
                <a:solidFill>
                  <a:srgbClr val="FF0000"/>
                </a:solidFill>
              </a:rPr>
              <a:t>Sunday</a:t>
            </a:r>
            <a:r>
              <a:rPr lang="ko-KR" altLang="ko-KR" sz="2400" b="1" dirty="0">
                <a:solidFill>
                  <a:srgbClr val="FF0000"/>
                </a:solidFill>
              </a:rPr>
              <a:t>, </a:t>
            </a:r>
            <a:r>
              <a:rPr lang="ko-KR" altLang="ko-KR" sz="2400" b="1" dirty="0" err="1">
                <a:solidFill>
                  <a:srgbClr val="FF0000"/>
                </a:solidFill>
              </a:rPr>
              <a:t>September</a:t>
            </a:r>
            <a:r>
              <a:rPr lang="ko-KR" altLang="ko-KR" sz="2400" b="1" dirty="0">
                <a:solidFill>
                  <a:srgbClr val="FF0000"/>
                </a:solidFill>
              </a:rPr>
              <a:t> 27, 2026.</a:t>
            </a:r>
            <a:br>
              <a:rPr lang="ko-KR" altLang="ko-KR" sz="2400" dirty="0">
                <a:solidFill>
                  <a:srgbClr val="FF0000"/>
                </a:solidFill>
              </a:rPr>
            </a:br>
            <a:r>
              <a:rPr lang="ko-KR" altLang="ko-KR" sz="2400" b="1" dirty="0" err="1"/>
              <a:t>Please</a:t>
            </a:r>
            <a:r>
              <a:rPr lang="ko-KR" altLang="ko-KR" sz="2400" b="1" dirty="0"/>
              <a:t> </a:t>
            </a:r>
            <a:r>
              <a:rPr lang="ko-KR" altLang="ko-KR" sz="2400" b="1" dirty="0" err="1"/>
              <a:t>submit</a:t>
            </a:r>
            <a:r>
              <a:rPr lang="ko-KR" altLang="ko-KR" sz="2400" b="1" dirty="0"/>
              <a:t> </a:t>
            </a:r>
            <a:r>
              <a:rPr lang="ko-KR" altLang="ko-KR" sz="2400" b="1" dirty="0" err="1"/>
              <a:t>your</a:t>
            </a:r>
            <a:r>
              <a:rPr lang="ko-KR" altLang="ko-KR" sz="2400" b="1" dirty="0"/>
              <a:t> </a:t>
            </a:r>
            <a:r>
              <a:rPr lang="ko-KR" altLang="ko-KR" sz="2400" b="1" dirty="0" err="1"/>
              <a:t>E-Poster</a:t>
            </a:r>
            <a:r>
              <a:rPr lang="ko-KR" altLang="ko-KR" sz="2400" b="1" dirty="0"/>
              <a:t> </a:t>
            </a:r>
            <a:r>
              <a:rPr lang="ko-KR" altLang="ko-KR" sz="2400" b="1" dirty="0" err="1"/>
              <a:t>by</a:t>
            </a:r>
            <a:r>
              <a:rPr lang="ko-KR" altLang="ko-KR" sz="2400" b="1" dirty="0"/>
              <a:t> </a:t>
            </a:r>
            <a:r>
              <a:rPr lang="ko-KR" altLang="ko-KR" sz="2400" b="1" dirty="0" err="1"/>
              <a:t>September</a:t>
            </a:r>
            <a:r>
              <a:rPr lang="ko-KR" altLang="ko-KR" sz="2400" b="1" dirty="0"/>
              <a:t> 27, 2026, </a:t>
            </a:r>
            <a:r>
              <a:rPr lang="ko-KR" altLang="ko-KR" sz="2400" b="1" dirty="0" err="1">
                <a:solidFill>
                  <a:srgbClr val="FF0000"/>
                </a:solidFill>
              </a:rPr>
              <a:t>via</a:t>
            </a:r>
            <a:r>
              <a:rPr lang="ko-KR" altLang="ko-KR" sz="2400" b="1" dirty="0">
                <a:solidFill>
                  <a:srgbClr val="FF0000"/>
                </a:solidFill>
              </a:rPr>
              <a:t> </a:t>
            </a:r>
            <a:r>
              <a:rPr lang="ko-KR" altLang="ko-KR" sz="2400" b="1" dirty="0" err="1">
                <a:solidFill>
                  <a:srgbClr val="FF0000"/>
                </a:solidFill>
              </a:rPr>
              <a:t>My</a:t>
            </a:r>
            <a:r>
              <a:rPr lang="ko-KR" altLang="ko-KR" sz="2400" b="1" dirty="0">
                <a:solidFill>
                  <a:srgbClr val="FF0000"/>
                </a:solidFill>
              </a:rPr>
              <a:t> </a:t>
            </a:r>
            <a:r>
              <a:rPr lang="ko-KR" altLang="ko-KR" sz="2400" b="1" dirty="0" err="1">
                <a:solidFill>
                  <a:srgbClr val="FF0000"/>
                </a:solidFill>
              </a:rPr>
              <a:t>Page</a:t>
            </a:r>
            <a:r>
              <a:rPr lang="ko-KR" altLang="ko-KR" sz="2400" b="1" dirty="0">
                <a:solidFill>
                  <a:srgbClr val="FF0000"/>
                </a:solidFill>
              </a:rPr>
              <a:t> </a:t>
            </a:r>
            <a:r>
              <a:rPr lang="ko-KR" altLang="ko-KR" sz="2400" b="1" dirty="0" err="1">
                <a:solidFill>
                  <a:srgbClr val="FF0000"/>
                </a:solidFill>
              </a:rPr>
              <a:t>after</a:t>
            </a:r>
            <a:r>
              <a:rPr lang="ko-KR" altLang="ko-KR" sz="2400" b="1" dirty="0">
                <a:solidFill>
                  <a:srgbClr val="FF0000"/>
                </a:solidFill>
              </a:rPr>
              <a:t> </a:t>
            </a:r>
            <a:r>
              <a:rPr lang="ko-KR" altLang="ko-KR" sz="2400" b="1" dirty="0" err="1">
                <a:solidFill>
                  <a:srgbClr val="FF0000"/>
                </a:solidFill>
              </a:rPr>
              <a:t>logging</a:t>
            </a:r>
            <a:r>
              <a:rPr lang="ko-KR" altLang="ko-KR" sz="2400" b="1" dirty="0">
                <a:solidFill>
                  <a:srgbClr val="FF0000"/>
                </a:solidFill>
              </a:rPr>
              <a:t> </a:t>
            </a:r>
            <a:r>
              <a:rPr lang="ko-KR" altLang="ko-KR" sz="2400" b="1" dirty="0" err="1">
                <a:solidFill>
                  <a:srgbClr val="FF0000"/>
                </a:solidFill>
              </a:rPr>
              <a:t>in</a:t>
            </a:r>
            <a:r>
              <a:rPr lang="ko-KR" altLang="ko-KR" sz="2400" b="1" dirty="0">
                <a:solidFill>
                  <a:srgbClr val="FF0000"/>
                </a:solidFill>
              </a:rPr>
              <a:t> </a:t>
            </a:r>
            <a:r>
              <a:rPr lang="ko-KR" altLang="ko-KR" sz="2400" b="1" dirty="0" err="1">
                <a:solidFill>
                  <a:srgbClr val="FF0000"/>
                </a:solidFill>
              </a:rPr>
              <a:t>to</a:t>
            </a:r>
            <a:r>
              <a:rPr lang="ko-KR" altLang="ko-KR" sz="2400" b="1" dirty="0">
                <a:solidFill>
                  <a:srgbClr val="FF0000"/>
                </a:solidFill>
              </a:rPr>
              <a:t> </a:t>
            </a:r>
            <a:r>
              <a:rPr lang="ko-KR" altLang="ko-KR" sz="2400" b="1" dirty="0" err="1">
                <a:solidFill>
                  <a:srgbClr val="FF0000"/>
                </a:solidFill>
              </a:rPr>
              <a:t>the</a:t>
            </a:r>
            <a:r>
              <a:rPr lang="ko-KR" altLang="ko-KR" sz="2400" b="1" dirty="0">
                <a:solidFill>
                  <a:srgbClr val="FF0000"/>
                </a:solidFill>
              </a:rPr>
              <a:t> KNS 2026 </a:t>
            </a:r>
            <a:r>
              <a:rPr lang="ko-KR" altLang="ko-KR" sz="2400" b="1" dirty="0" err="1">
                <a:solidFill>
                  <a:srgbClr val="FF0000"/>
                </a:solidFill>
              </a:rPr>
              <a:t>website</a:t>
            </a:r>
            <a:r>
              <a:rPr lang="ko-KR" altLang="ko-KR" sz="2400" b="1" dirty="0">
                <a:solidFill>
                  <a:srgbClr val="FF0000"/>
                </a:solidFill>
              </a:rPr>
              <a:t>.</a:t>
            </a:r>
            <a:endParaRPr lang="ko-KR" altLang="ko-KR" sz="2400" dirty="0">
              <a:solidFill>
                <a:srgbClr val="FF000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ko-KR" altLang="ko-KR" sz="2400" dirty="0"/>
              <a:t>All </a:t>
            </a:r>
            <a:r>
              <a:rPr lang="ko-KR" altLang="ko-KR" sz="2400" dirty="0" err="1"/>
              <a:t>E-Posters</a:t>
            </a:r>
            <a:r>
              <a:rPr lang="ko-KR" altLang="ko-KR" sz="2400" dirty="0"/>
              <a:t> </a:t>
            </a:r>
            <a:r>
              <a:rPr lang="ko-KR" altLang="ko-KR" sz="2400" dirty="0" err="1"/>
              <a:t>must</a:t>
            </a:r>
            <a:r>
              <a:rPr lang="ko-KR" altLang="ko-KR" sz="2400" dirty="0"/>
              <a:t> </a:t>
            </a:r>
            <a:r>
              <a:rPr lang="ko-KR" altLang="ko-KR" sz="2400" dirty="0" err="1"/>
              <a:t>be</a:t>
            </a:r>
            <a:r>
              <a:rPr lang="ko-KR" altLang="ko-KR" sz="2400" dirty="0"/>
              <a:t> </a:t>
            </a:r>
            <a:r>
              <a:rPr lang="ko-KR" altLang="ko-KR" sz="2400" dirty="0" err="1"/>
              <a:t>submitted</a:t>
            </a:r>
            <a:r>
              <a:rPr lang="ko-KR" altLang="ko-KR" sz="2400" dirty="0"/>
              <a:t> </a:t>
            </a:r>
            <a:r>
              <a:rPr lang="ko-KR" altLang="ko-KR" sz="2400" dirty="0" err="1"/>
              <a:t>in</a:t>
            </a:r>
            <a:r>
              <a:rPr lang="ko-KR" altLang="ko-KR" sz="2400" dirty="0"/>
              <a:t> </a:t>
            </a:r>
            <a:r>
              <a:rPr lang="ko-KR" altLang="ko-KR" sz="2400" b="1" dirty="0"/>
              <a:t>PDF (.</a:t>
            </a:r>
            <a:r>
              <a:rPr lang="ko-KR" altLang="ko-KR" sz="2400" b="1" dirty="0" err="1"/>
              <a:t>pdf</a:t>
            </a:r>
            <a:r>
              <a:rPr lang="ko-KR" altLang="ko-KR" sz="2400" b="1" dirty="0"/>
              <a:t>) </a:t>
            </a:r>
            <a:r>
              <a:rPr lang="ko-KR" altLang="ko-KR" sz="2400" b="1" dirty="0" err="1"/>
              <a:t>format</a:t>
            </a:r>
            <a:r>
              <a:rPr lang="ko-KR" altLang="ko-KR" sz="2400" dirty="0"/>
              <a:t>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ko-KR" altLang="ko-KR" sz="2400" dirty="0"/>
              <a:t>The </a:t>
            </a:r>
            <a:r>
              <a:rPr lang="ko-KR" altLang="ko-KR" sz="2400" dirty="0" err="1"/>
              <a:t>required</a:t>
            </a:r>
            <a:r>
              <a:rPr lang="ko-KR" altLang="ko-KR" sz="2400" dirty="0"/>
              <a:t> </a:t>
            </a:r>
            <a:r>
              <a:rPr lang="ko-KR" altLang="ko-KR" sz="2400" dirty="0" err="1"/>
              <a:t>dimensions</a:t>
            </a:r>
            <a:r>
              <a:rPr lang="ko-KR" altLang="ko-KR" sz="2400" dirty="0"/>
              <a:t> </a:t>
            </a:r>
            <a:r>
              <a:rPr lang="ko-KR" altLang="ko-KR" sz="2400" dirty="0" err="1"/>
              <a:t>are</a:t>
            </a:r>
            <a:r>
              <a:rPr lang="ko-KR" altLang="ko-KR" sz="2400" dirty="0"/>
              <a:t> </a:t>
            </a:r>
            <a:r>
              <a:rPr lang="ko-KR" altLang="ko-KR" sz="2400" b="1" dirty="0"/>
              <a:t>76.2 </a:t>
            </a:r>
            <a:r>
              <a:rPr lang="ko-KR" altLang="ko-KR" sz="2400" b="1" dirty="0" err="1"/>
              <a:t>cm</a:t>
            </a:r>
            <a:r>
              <a:rPr lang="ko-KR" altLang="ko-KR" sz="2400" b="1" dirty="0"/>
              <a:t> (</a:t>
            </a:r>
            <a:r>
              <a:rPr lang="ko-KR" altLang="ko-KR" sz="2400" b="1" dirty="0" err="1"/>
              <a:t>width</a:t>
            </a:r>
            <a:r>
              <a:rPr lang="ko-KR" altLang="ko-KR" sz="2400" b="1" dirty="0"/>
              <a:t>) × 135.46 </a:t>
            </a:r>
            <a:r>
              <a:rPr lang="ko-KR" altLang="ko-KR" sz="2400" b="1" dirty="0" err="1"/>
              <a:t>cm</a:t>
            </a:r>
            <a:r>
              <a:rPr lang="ko-KR" altLang="ko-KR" sz="2400" b="1" dirty="0"/>
              <a:t> (</a:t>
            </a:r>
            <a:r>
              <a:rPr lang="ko-KR" altLang="ko-KR" sz="2400" b="1" dirty="0" err="1"/>
              <a:t>height</a:t>
            </a:r>
            <a:r>
              <a:rPr lang="ko-KR" altLang="ko-KR" sz="2400" b="1" dirty="0"/>
              <a:t>) (2160 × 3840 </a:t>
            </a:r>
            <a:r>
              <a:rPr lang="ko-KR" altLang="ko-KR" sz="2400" b="1" dirty="0" err="1"/>
              <a:t>pixels</a:t>
            </a:r>
            <a:r>
              <a:rPr lang="ko-KR" altLang="ko-KR" sz="2400" b="1" dirty="0"/>
              <a:t>)</a:t>
            </a:r>
            <a:r>
              <a:rPr lang="ko-KR" altLang="ko-KR" sz="2400" dirty="0"/>
              <a:t>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ko-KR" altLang="ko-KR" sz="2400" dirty="0" err="1"/>
              <a:t>Each</a:t>
            </a:r>
            <a:r>
              <a:rPr lang="ko-KR" altLang="ko-KR" sz="2400" dirty="0"/>
              <a:t> </a:t>
            </a:r>
            <a:r>
              <a:rPr lang="ko-KR" altLang="ko-KR" sz="2400" dirty="0" err="1"/>
              <a:t>E-Poster</a:t>
            </a:r>
            <a:r>
              <a:rPr lang="ko-KR" altLang="ko-KR" sz="2400" dirty="0"/>
              <a:t> </a:t>
            </a:r>
            <a:r>
              <a:rPr lang="ko-KR" altLang="ko-KR" sz="2400" dirty="0" err="1"/>
              <a:t>is</a:t>
            </a:r>
            <a:r>
              <a:rPr lang="ko-KR" altLang="ko-KR" sz="2400" dirty="0"/>
              <a:t> </a:t>
            </a:r>
            <a:r>
              <a:rPr lang="ko-KR" altLang="ko-KR" sz="2400" dirty="0" err="1"/>
              <a:t>limited</a:t>
            </a:r>
            <a:r>
              <a:rPr lang="ko-KR" altLang="ko-KR" sz="2400" dirty="0"/>
              <a:t> </a:t>
            </a:r>
            <a:r>
              <a:rPr lang="ko-KR" altLang="ko-KR" sz="2400" dirty="0" err="1"/>
              <a:t>to</a:t>
            </a:r>
            <a:r>
              <a:rPr lang="ko-KR" altLang="ko-KR" sz="2400" dirty="0"/>
              <a:t> </a:t>
            </a:r>
            <a:r>
              <a:rPr lang="ko-KR" altLang="ko-KR" sz="2400" b="1" dirty="0" err="1"/>
              <a:t>one</a:t>
            </a:r>
            <a:r>
              <a:rPr lang="ko-KR" altLang="ko-KR" sz="2400" b="1" dirty="0"/>
              <a:t> </a:t>
            </a:r>
            <a:r>
              <a:rPr lang="ko-KR" altLang="ko-KR" sz="2400" b="1" dirty="0" err="1"/>
              <a:t>page</a:t>
            </a:r>
            <a:r>
              <a:rPr lang="ko-KR" altLang="ko-KR" sz="2400" dirty="0"/>
              <a:t>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ko-KR" altLang="ko-KR" sz="2400" dirty="0"/>
              <a:t>All </a:t>
            </a:r>
            <a:r>
              <a:rPr lang="ko-KR" altLang="ko-KR" sz="2400" dirty="0" err="1"/>
              <a:t>E-Posters</a:t>
            </a:r>
            <a:r>
              <a:rPr lang="ko-KR" altLang="ko-KR" sz="2400" dirty="0"/>
              <a:t> </a:t>
            </a:r>
            <a:r>
              <a:rPr lang="ko-KR" altLang="ko-KR" sz="2400" dirty="0" err="1"/>
              <a:t>must</a:t>
            </a:r>
            <a:r>
              <a:rPr lang="ko-KR" altLang="ko-KR" sz="2400" dirty="0"/>
              <a:t> </a:t>
            </a:r>
            <a:r>
              <a:rPr lang="ko-KR" altLang="ko-KR" sz="2400" dirty="0" err="1"/>
              <a:t>be</a:t>
            </a:r>
            <a:r>
              <a:rPr lang="ko-KR" altLang="ko-KR" sz="2400" dirty="0"/>
              <a:t> </a:t>
            </a:r>
            <a:r>
              <a:rPr lang="ko-KR" altLang="ko-KR" sz="2400" dirty="0" err="1"/>
              <a:t>prepared</a:t>
            </a:r>
            <a:r>
              <a:rPr lang="ko-KR" altLang="ko-KR" sz="2400" dirty="0"/>
              <a:t> </a:t>
            </a:r>
            <a:r>
              <a:rPr lang="ko-KR" altLang="ko-KR" sz="2400" dirty="0" err="1"/>
              <a:t>in</a:t>
            </a:r>
            <a:r>
              <a:rPr lang="ko-KR" altLang="ko-KR" sz="2400" dirty="0"/>
              <a:t> </a:t>
            </a:r>
            <a:r>
              <a:rPr lang="ko-KR" altLang="ko-KR" sz="2400" b="1" dirty="0"/>
              <a:t>PORTRAIT </a:t>
            </a:r>
            <a:r>
              <a:rPr lang="ko-KR" altLang="ko-KR" sz="2400" b="1" dirty="0" err="1"/>
              <a:t>orientation</a:t>
            </a:r>
            <a:r>
              <a:rPr lang="ko-KR" altLang="ko-KR" sz="2400" dirty="0"/>
              <a:t>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ko-KR" altLang="ko-KR" sz="2400" dirty="0" err="1"/>
              <a:t>Embedded</a:t>
            </a:r>
            <a:r>
              <a:rPr lang="ko-KR" altLang="ko-KR" sz="2400" dirty="0"/>
              <a:t> </a:t>
            </a:r>
            <a:r>
              <a:rPr lang="ko-KR" altLang="ko-KR" sz="2400" dirty="0" err="1"/>
              <a:t>video</a:t>
            </a:r>
            <a:r>
              <a:rPr lang="ko-KR" altLang="ko-KR" sz="2400" dirty="0"/>
              <a:t> </a:t>
            </a:r>
            <a:r>
              <a:rPr lang="ko-KR" altLang="ko-KR" sz="2400" dirty="0" err="1"/>
              <a:t>files</a:t>
            </a:r>
            <a:r>
              <a:rPr lang="ko-KR" altLang="ko-KR" sz="2400" dirty="0"/>
              <a:t> (AVI, WMV, MPG, MP4, </a:t>
            </a:r>
            <a:r>
              <a:rPr lang="ko-KR" altLang="ko-KR" sz="2400" dirty="0" err="1"/>
              <a:t>etc</a:t>
            </a:r>
            <a:r>
              <a:rPr lang="ko-KR" altLang="ko-KR" sz="2400" dirty="0"/>
              <a:t>.) </a:t>
            </a:r>
            <a:r>
              <a:rPr lang="ko-KR" altLang="ko-KR" sz="2400" dirty="0" err="1"/>
              <a:t>are</a:t>
            </a:r>
            <a:r>
              <a:rPr lang="ko-KR" altLang="ko-KR" sz="2400" dirty="0"/>
              <a:t> </a:t>
            </a:r>
            <a:r>
              <a:rPr lang="ko-KR" altLang="ko-KR" sz="2400" dirty="0" err="1"/>
              <a:t>not</a:t>
            </a:r>
            <a:r>
              <a:rPr lang="ko-KR" altLang="ko-KR" sz="2400" dirty="0"/>
              <a:t> </a:t>
            </a:r>
            <a:r>
              <a:rPr lang="ko-KR" altLang="ko-KR" sz="2400" dirty="0" err="1"/>
              <a:t>permitted</a:t>
            </a:r>
            <a:r>
              <a:rPr lang="ko-KR" altLang="ko-KR" sz="2400" dirty="0"/>
              <a:t>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ko-KR" altLang="ko-KR" sz="2400" dirty="0"/>
              <a:t>The </a:t>
            </a:r>
            <a:r>
              <a:rPr lang="ko-KR" altLang="ko-KR" sz="2400" dirty="0" err="1"/>
              <a:t>submitted</a:t>
            </a:r>
            <a:r>
              <a:rPr lang="ko-KR" altLang="ko-KR" sz="2400" dirty="0"/>
              <a:t> PDF </a:t>
            </a:r>
            <a:r>
              <a:rPr lang="ko-KR" altLang="ko-KR" sz="2400" dirty="0" err="1"/>
              <a:t>file</a:t>
            </a:r>
            <a:r>
              <a:rPr lang="ko-KR" altLang="ko-KR" sz="2400" dirty="0"/>
              <a:t> </a:t>
            </a:r>
            <a:r>
              <a:rPr lang="ko-KR" altLang="ko-KR" sz="2400" dirty="0" err="1"/>
              <a:t>must</a:t>
            </a:r>
            <a:r>
              <a:rPr lang="ko-KR" altLang="ko-KR" sz="2400" dirty="0"/>
              <a:t> </a:t>
            </a:r>
            <a:r>
              <a:rPr lang="ko-KR" altLang="ko-KR" sz="2400" dirty="0" err="1"/>
              <a:t>not</a:t>
            </a:r>
            <a:r>
              <a:rPr lang="ko-KR" altLang="ko-KR" sz="2400" dirty="0"/>
              <a:t> </a:t>
            </a:r>
            <a:r>
              <a:rPr lang="ko-KR" altLang="ko-KR" sz="2400" dirty="0" err="1"/>
              <a:t>exceed</a:t>
            </a:r>
            <a:r>
              <a:rPr lang="ko-KR" altLang="ko-KR" sz="2400" dirty="0"/>
              <a:t> </a:t>
            </a:r>
            <a:r>
              <a:rPr lang="ko-KR" altLang="ko-KR" sz="2400" b="1" dirty="0"/>
              <a:t>50 MB</a:t>
            </a:r>
            <a:r>
              <a:rPr lang="ko-KR" altLang="ko-KR" sz="2400" dirty="0"/>
              <a:t>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ko-KR" altLang="ko-KR" sz="2400" b="1" dirty="0" err="1"/>
              <a:t>Accepted</a:t>
            </a:r>
            <a:r>
              <a:rPr lang="ko-KR" altLang="ko-KR" sz="2400" b="1" dirty="0"/>
              <a:t> </a:t>
            </a:r>
            <a:r>
              <a:rPr lang="ko-KR" altLang="ko-KR" sz="2400" b="1" dirty="0" err="1"/>
              <a:t>fonts</a:t>
            </a:r>
            <a:r>
              <a:rPr lang="ko-KR" altLang="ko-KR" sz="2400" b="1" dirty="0"/>
              <a:t>:</a:t>
            </a:r>
            <a:r>
              <a:rPr lang="ko-KR" altLang="ko-KR" sz="2400" dirty="0"/>
              <a:t> </a:t>
            </a:r>
            <a:r>
              <a:rPr lang="ko-KR" altLang="ko-KR" sz="2400" dirty="0" err="1"/>
              <a:t>Arial</a:t>
            </a:r>
            <a:r>
              <a:rPr lang="ko-KR" altLang="ko-KR" sz="2400" dirty="0"/>
              <a:t>, </a:t>
            </a:r>
            <a:r>
              <a:rPr lang="ko-KR" altLang="ko-KR" sz="2400" dirty="0" err="1"/>
              <a:t>Verdana</a:t>
            </a:r>
            <a:r>
              <a:rPr lang="ko-KR" altLang="ko-KR" sz="2400" dirty="0"/>
              <a:t>, </a:t>
            </a:r>
            <a:r>
              <a:rPr lang="ko-KR" altLang="ko-KR" sz="2400" dirty="0" err="1"/>
              <a:t>Tahoma</a:t>
            </a:r>
            <a:r>
              <a:rPr lang="ko-KR" altLang="ko-KR" sz="2400" dirty="0"/>
              <a:t>, and </a:t>
            </a:r>
            <a:r>
              <a:rPr lang="ko-KR" altLang="ko-KR" sz="2400" dirty="0" err="1"/>
              <a:t>Times</a:t>
            </a:r>
            <a:r>
              <a:rPr lang="ko-KR" altLang="ko-KR" sz="2400" dirty="0"/>
              <a:t> New </a:t>
            </a:r>
            <a:r>
              <a:rPr lang="ko-KR" altLang="ko-KR" sz="2400" dirty="0" err="1"/>
              <a:t>Roman</a:t>
            </a:r>
            <a:r>
              <a:rPr lang="ko-KR" altLang="ko-KR" sz="2400" dirty="0"/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ko-KR" altLang="ko-KR" sz="2400" b="1" dirty="0" err="1"/>
              <a:t>Recommended</a:t>
            </a:r>
            <a:r>
              <a:rPr lang="ko-KR" altLang="ko-KR" sz="2400" b="1" dirty="0"/>
              <a:t> </a:t>
            </a:r>
            <a:r>
              <a:rPr lang="ko-KR" altLang="ko-KR" sz="2400" b="1" dirty="0" err="1"/>
              <a:t>font</a:t>
            </a:r>
            <a:r>
              <a:rPr lang="ko-KR" altLang="ko-KR" sz="2400" b="1" dirty="0"/>
              <a:t> </a:t>
            </a:r>
            <a:r>
              <a:rPr lang="ko-KR" altLang="ko-KR" sz="2400" b="1" dirty="0" err="1"/>
              <a:t>sizes</a:t>
            </a:r>
            <a:r>
              <a:rPr lang="ko-KR" altLang="ko-KR" sz="2400" b="1" dirty="0"/>
              <a:t>:</a:t>
            </a:r>
            <a:r>
              <a:rPr lang="ko-KR" altLang="ko-KR" sz="2400" dirty="0"/>
              <a:t> 30–40 </a:t>
            </a:r>
            <a:r>
              <a:rPr lang="ko-KR" altLang="ko-KR" sz="2400" dirty="0" err="1"/>
              <a:t>pt</a:t>
            </a:r>
            <a:r>
              <a:rPr lang="ko-KR" altLang="ko-KR" sz="2400" dirty="0"/>
              <a:t> </a:t>
            </a:r>
            <a:r>
              <a:rPr lang="ko-KR" altLang="ko-KR" sz="2400" dirty="0" err="1"/>
              <a:t>for</a:t>
            </a:r>
            <a:r>
              <a:rPr lang="ko-KR" altLang="ko-KR" sz="2400" dirty="0"/>
              <a:t> </a:t>
            </a:r>
            <a:r>
              <a:rPr lang="ko-KR" altLang="ko-KR" sz="2400" dirty="0" err="1"/>
              <a:t>headings</a:t>
            </a:r>
            <a:r>
              <a:rPr lang="ko-KR" altLang="ko-KR" sz="2400" dirty="0"/>
              <a:t> and 12–18 </a:t>
            </a:r>
            <a:r>
              <a:rPr lang="ko-KR" altLang="ko-KR" sz="2400" dirty="0" err="1"/>
              <a:t>pt</a:t>
            </a:r>
            <a:r>
              <a:rPr lang="ko-KR" altLang="ko-KR" sz="2400" dirty="0"/>
              <a:t> </a:t>
            </a:r>
            <a:r>
              <a:rPr lang="ko-KR" altLang="ko-KR" sz="2400" dirty="0" err="1"/>
              <a:t>for</a:t>
            </a:r>
            <a:r>
              <a:rPr lang="ko-KR" altLang="ko-KR" sz="2400" dirty="0"/>
              <a:t> </a:t>
            </a:r>
            <a:r>
              <a:rPr lang="ko-KR" altLang="ko-KR" sz="2400" dirty="0" err="1"/>
              <a:t>body</a:t>
            </a:r>
            <a:r>
              <a:rPr lang="ko-KR" altLang="ko-KR" sz="2400" dirty="0"/>
              <a:t> </a:t>
            </a:r>
            <a:r>
              <a:rPr lang="ko-KR" altLang="ko-KR" sz="2400" dirty="0" err="1"/>
              <a:t>text</a:t>
            </a:r>
            <a:endParaRPr lang="ko-KR" altLang="ko-KR" sz="2400" dirty="0"/>
          </a:p>
          <a:p>
            <a:endParaRPr lang="en-US" altLang="ko-KR" dirty="0">
              <a:solidFill>
                <a:srgbClr val="3232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2CDD6B-F86E-D442-545C-C726B6E2E162}"/>
              </a:ext>
            </a:extLst>
          </p:cNvPr>
          <p:cNvSpPr txBox="1"/>
          <p:nvPr/>
        </p:nvSpPr>
        <p:spPr>
          <a:xfrm>
            <a:off x="24335725" y="2471315"/>
            <a:ext cx="460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 sz="3200" dirty="0">
                <a:solidFill>
                  <a:srgbClr val="FF0000"/>
                </a:solidFill>
              </a:rPr>
              <a:t>— </a:t>
            </a:r>
            <a:r>
              <a:rPr lang="ko-KR" altLang="ko-KR" sz="3200" dirty="0" err="1">
                <a:solidFill>
                  <a:srgbClr val="FF0000"/>
                </a:solidFill>
              </a:rPr>
              <a:t>no</a:t>
            </a:r>
            <a:r>
              <a:rPr lang="ko-KR" altLang="ko-KR" sz="3200" dirty="0">
                <a:solidFill>
                  <a:srgbClr val="FF0000"/>
                </a:solidFill>
              </a:rPr>
              <a:t> </a:t>
            </a:r>
            <a:r>
              <a:rPr lang="ko-KR" altLang="ko-KR" sz="3200" dirty="0" err="1">
                <a:solidFill>
                  <a:srgbClr val="FF0000"/>
                </a:solidFill>
              </a:rPr>
              <a:t>need</a:t>
            </a:r>
            <a:r>
              <a:rPr lang="ko-KR" altLang="ko-KR" sz="3200" dirty="0">
                <a:solidFill>
                  <a:srgbClr val="FF0000"/>
                </a:solidFill>
              </a:rPr>
              <a:t> </a:t>
            </a:r>
            <a:r>
              <a:rPr lang="ko-KR" altLang="ko-KR" sz="3200" dirty="0" err="1">
                <a:solidFill>
                  <a:srgbClr val="FF0000"/>
                </a:solidFill>
              </a:rPr>
              <a:t>to</a:t>
            </a:r>
            <a:r>
              <a:rPr lang="ko-KR" altLang="ko-KR" sz="3200" dirty="0">
                <a:solidFill>
                  <a:srgbClr val="FF0000"/>
                </a:solidFill>
              </a:rPr>
              <a:t> </a:t>
            </a:r>
            <a:r>
              <a:rPr lang="ko-KR" altLang="ko-KR" sz="3200" dirty="0" err="1">
                <a:solidFill>
                  <a:srgbClr val="FF0000"/>
                </a:solidFill>
              </a:rPr>
              <a:t>fill</a:t>
            </a:r>
            <a:r>
              <a:rPr lang="ko-KR" altLang="ko-KR" sz="3200" dirty="0">
                <a:solidFill>
                  <a:srgbClr val="FF0000"/>
                </a:solidFill>
              </a:rPr>
              <a:t> </a:t>
            </a:r>
            <a:r>
              <a:rPr lang="ko-KR" altLang="ko-KR" sz="3200" dirty="0" err="1">
                <a:solidFill>
                  <a:srgbClr val="FF0000"/>
                </a:solidFill>
              </a:rPr>
              <a:t>it</a:t>
            </a:r>
            <a:r>
              <a:rPr lang="ko-KR" altLang="ko-KR" sz="3200" dirty="0">
                <a:solidFill>
                  <a:srgbClr val="FF0000"/>
                </a:solidFill>
              </a:rPr>
              <a:t> </a:t>
            </a:r>
            <a:r>
              <a:rPr lang="ko-KR" altLang="ko-KR" sz="3200" dirty="0" err="1">
                <a:solidFill>
                  <a:srgbClr val="FF0000"/>
                </a:solidFill>
              </a:rPr>
              <a:t>in</a:t>
            </a:r>
            <a:r>
              <a:rPr lang="ko-KR" altLang="ko-KR" sz="3200" dirty="0">
                <a:solidFill>
                  <a:srgbClr val="FF0000"/>
                </a:solidFill>
              </a:rPr>
              <a:t>.</a:t>
            </a:r>
            <a:endParaRPr lang="ko-KR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347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3654</TotalTime>
  <Words>350</Words>
  <Application>Microsoft Office PowerPoint</Application>
  <PresentationFormat>사용자 지정</PresentationFormat>
  <Paragraphs>34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Aptos Display</vt:lpstr>
      <vt:lpstr>Bodoni MT</vt:lpstr>
      <vt:lpstr>Arial</vt:lpstr>
      <vt:lpstr>Aptos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Hwan Chul Cho</dc:creator>
  <cp:lastModifiedBy>세인 오</cp:lastModifiedBy>
  <cp:revision>19</cp:revision>
  <dcterms:created xsi:type="dcterms:W3CDTF">2024-08-23T03:17:10Z</dcterms:created>
  <dcterms:modified xsi:type="dcterms:W3CDTF">2026-09-08T02:28:15Z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asoo_Trace_ID">
    <vt:lpwstr>eyJub2RlMSI6eyJkc2QiOiIwMTAwMDAwMDAwMDAzMTk0IiwibG9nVGltZSI6IjIwMjQtMDktMDJUMDA6Mzg6NTlaIiwicElEIjoxLCJ0cmFjZUlkIjoiNzRCMzJGMTIwNjRBNEJCNkE1M0EzNzI5Q0Q4NDk2OEMiLCJ1c2VyQ29kZSI6Ijk3NjMwMjA4In0sIm5vZGUyIjp7ImRzZCI6IjAxMDAwMDAwMDAwMDMxOTQiLCJsb2dUaW1lIjoiMjAyNC0wOS0wMlQwMDozODo1OVoiLCJwSUQiOjEsInRyYWNlSWQiOiI3NEIzMkYxMjA2NEE0QkI2QTUzQTM3MjlDRDg0OTY4QyIsInVzZXJDb2RlIjoiOTc2MzAyMDgifSwibm9kZTMiOnsiZHNkIjoiMDEwMDAwMDAwMDAwMzE5NCIsImxvZ1RpbWUiOiIyMDI0LTA5LTAyVDAwOjM4OjU5WiIsInBJRCI6MSwidHJhY2VJZCI6Ijc0QjMyRjEyMDY0QTRCQjZBNTNBMzcyOUNEODQ5NjhDIiwidXNlckNvZGUiOiI5NzYzMDIwOCJ9LCJub2RlNCI6eyJkc2QiOiIwMTAwMDAwMDAwMDAzMTk0IiwibG9nVGltZSI6IjIwMjQtMDktMDJUMDA6Mzg6NTlaIiwicElEIjoxLCJ0cmFjZUlkIjoiNzRCMzJGMTIwNjRBNEJCNkE1M0EzNzI5Q0Q4NDk2OEMiLCJ1c2VyQ29kZSI6Ijk3NjMwMjA4In0sIm5vZGU1Ijp7ImRzZCI6IjAwMDAwMDAwMDAwMDAwMDAiLCJsb2dUaW1lIjoiMjAyNC0wOS0wMlQwMDo0MzowNFoiLCJwSUQiOjIwNDgsInRyYWNlSWQiOiI4RUMzNUEwNDA2OTg0QjNCOUY3MUUwOTVGQTk1MEIyMiIsInVzZXJDb2RlIjoiOTc2MzAyMDgifSwibm9kZUNvdW50IjoyfQ==</vt:lpwstr>
  </property>
  <property fmtid="{D5CDD505-2E9C-101B-9397-08002B2CF9AE}" pid="3" name="FDRClass">
    <vt:lpwstr>0</vt:lpwstr>
  </property>
  <property fmtid="{D5CDD505-2E9C-101B-9397-08002B2CF9AE}" pid="4" name="FDRSet">
    <vt:lpwstr>manual</vt:lpwstr>
  </property>
</Properties>
</file>